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78" r:id="rId6"/>
    <p:sldMasterId id="2147483703" r:id="rId7"/>
  </p:sldMasterIdLst>
  <p:notesMasterIdLst>
    <p:notesMasterId r:id="rId35"/>
  </p:notesMasterIdLst>
  <p:sldIdLst>
    <p:sldId id="256" r:id="rId8"/>
    <p:sldId id="257" r:id="rId9"/>
    <p:sldId id="259" r:id="rId10"/>
    <p:sldId id="278" r:id="rId11"/>
    <p:sldId id="258" r:id="rId12"/>
    <p:sldId id="262" r:id="rId13"/>
    <p:sldId id="1247" r:id="rId14"/>
    <p:sldId id="1198" r:id="rId15"/>
    <p:sldId id="1199" r:id="rId16"/>
    <p:sldId id="1200" r:id="rId17"/>
    <p:sldId id="1201" r:id="rId18"/>
    <p:sldId id="303" r:id="rId19"/>
    <p:sldId id="1219" r:id="rId20"/>
    <p:sldId id="1164" r:id="rId21"/>
    <p:sldId id="1202" r:id="rId22"/>
    <p:sldId id="1203" r:id="rId23"/>
    <p:sldId id="1204" r:id="rId24"/>
    <p:sldId id="1220" r:id="rId25"/>
    <p:sldId id="1205" r:id="rId26"/>
    <p:sldId id="1209" r:id="rId27"/>
    <p:sldId id="1213" r:id="rId28"/>
    <p:sldId id="1208" r:id="rId29"/>
    <p:sldId id="1210" r:id="rId30"/>
    <p:sldId id="1211" r:id="rId31"/>
    <p:sldId id="1214" r:id="rId32"/>
    <p:sldId id="1197" r:id="rId33"/>
    <p:sldId id="285" r:id="rId34"/>
  </p:sldIdLst>
  <p:sldSz cx="18288000" cy="10287000"/>
  <p:notesSz cx="6858000" cy="9144000"/>
  <p:embeddedFontLst>
    <p:embeddedFont>
      <p:font typeface="微软雅黑" panose="020B0503020204020204" pitchFamily="34" charset="-122"/>
      <p:regular r:id="rId36"/>
      <p:bold r:id="rId37"/>
    </p:embeddedFont>
    <p:embeddedFont>
      <p:font typeface="宋体" panose="02010600030101010101" pitchFamily="2" charset="-122"/>
      <p:regular r:id="rId38"/>
    </p:embeddedFont>
    <p:embeddedFont>
      <p:font typeface="Impact" panose="020B0806030902050204" pitchFamily="34" charset="0"/>
      <p:regular r:id="rId39"/>
    </p:embeddedFont>
    <p:embeddedFont>
      <p:font typeface="Microsoft JhengHei UI" panose="020B0604030504040204" pitchFamily="34" charset="-120"/>
      <p:regular r:id="rId40"/>
      <p:bold r:id="rId41"/>
    </p:embeddedFont>
    <p:embeddedFont>
      <p:font typeface="微軟正黑體" panose="020B0604030504040204" pitchFamily="34" charset="-120"/>
      <p:regular r:id="rId42"/>
      <p:bold r:id="rId43"/>
    </p:embeddedFont>
    <p:embeddedFont>
      <p:font typeface="微軟正黑體" panose="020B0604030504040204" pitchFamily="34" charset="-120"/>
      <p:regular r:id="rId42"/>
      <p:bold r:id="rId43"/>
    </p:embeddedFont>
    <p:embeddedFont>
      <p:font typeface="新細明體" panose="02020500000000000000" pitchFamily="18" charset="-120"/>
      <p:regular r:id="rId44"/>
    </p:embeddedFont>
    <p:embeddedFont>
      <p:font typeface="標楷體" panose="03000509000000000000" pitchFamily="65" charset="-12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3393F-0431-437A-8708-7191F5553635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04FB597-87B8-4498-98DD-8F1D9F5DBD10}">
      <dgm:prSet phldrT="[文字]" custT="1"/>
      <dgm:spPr/>
      <dgm:t>
        <a:bodyPr/>
        <a:lstStyle/>
        <a:p>
          <a:r>
            <a:rPr lang="zh-TW" altLang="en-US" sz="4400" b="1"/>
            <a:t>管理科學</a:t>
          </a:r>
        </a:p>
      </dgm:t>
    </dgm:pt>
    <dgm:pt modelId="{1983A8F7-3FD3-4040-8EC9-777371E7B90C}" type="parTrans" cxnId="{039F5C71-3C5A-4605-AE74-2E9CE9434F23}">
      <dgm:prSet/>
      <dgm:spPr/>
      <dgm:t>
        <a:bodyPr/>
        <a:lstStyle/>
        <a:p>
          <a:endParaRPr lang="zh-TW" altLang="en-US"/>
        </a:p>
      </dgm:t>
    </dgm:pt>
    <dgm:pt modelId="{9480F518-FB6C-4B9E-97A4-BC6339ECC73D}" type="sibTrans" cxnId="{039F5C71-3C5A-4605-AE74-2E9CE9434F23}">
      <dgm:prSet/>
      <dgm:spPr/>
      <dgm:t>
        <a:bodyPr/>
        <a:lstStyle/>
        <a:p>
          <a:endParaRPr lang="zh-TW" altLang="en-US"/>
        </a:p>
      </dgm:t>
    </dgm:pt>
    <dgm:pt modelId="{15EC3FAC-2453-4EC0-8B72-18BC95BEB25D}">
      <dgm:prSet phldrT="[文字]" custT="1"/>
      <dgm:spPr/>
      <dgm:t>
        <a:bodyPr/>
        <a:lstStyle/>
        <a:p>
          <a:pPr marL="285750" indent="-204788">
            <a:buClr>
              <a:schemeClr val="accent1"/>
            </a:buClr>
            <a:buFont typeface="Wingdings" panose="05000000000000000000" pitchFamily="2" charset="2"/>
            <a:buNone/>
          </a:pPr>
          <a:r>
            <a:rPr lang="zh-TW" altLang="en-US" sz="4000"/>
            <a:t>學習如何用科學化的管理，幫助企業做決策</a:t>
          </a:r>
        </a:p>
      </dgm:t>
    </dgm:pt>
    <dgm:pt modelId="{708361AE-92B8-486E-BA89-A8E82F324296}" type="parTrans" cxnId="{8AB5C926-0CB4-4259-B2FC-D96ED8295F9E}">
      <dgm:prSet/>
      <dgm:spPr/>
      <dgm:t>
        <a:bodyPr/>
        <a:lstStyle/>
        <a:p>
          <a:endParaRPr lang="zh-TW" altLang="en-US"/>
        </a:p>
      </dgm:t>
    </dgm:pt>
    <dgm:pt modelId="{2E03E71A-B9A7-4030-8C2F-A6E1C02A3535}" type="sibTrans" cxnId="{8AB5C926-0CB4-4259-B2FC-D96ED8295F9E}">
      <dgm:prSet/>
      <dgm:spPr/>
      <dgm:t>
        <a:bodyPr/>
        <a:lstStyle/>
        <a:p>
          <a:endParaRPr lang="zh-TW" altLang="en-US"/>
        </a:p>
      </dgm:t>
    </dgm:pt>
    <dgm:pt modelId="{43464E85-D11A-4423-8CCB-AF010B1A7CFD}">
      <dgm:prSet phldrT="[文字]" custT="1"/>
      <dgm:spPr/>
      <dgm:t>
        <a:bodyPr/>
        <a:lstStyle/>
        <a:p>
          <a:pPr marL="0" indent="0">
            <a:buClr>
              <a:schemeClr val="accent1"/>
            </a:buClr>
            <a:buFont typeface="Wingdings" panose="05000000000000000000" pitchFamily="2" charset="2"/>
            <a:buNone/>
          </a:pPr>
          <a:r>
            <a:rPr lang="zh-TW" altLang="en-US" sz="4000"/>
            <a:t>以大數據分析與決策模式，結合資訊工具提高經營管理績效及正確性</a:t>
          </a:r>
        </a:p>
      </dgm:t>
    </dgm:pt>
    <dgm:pt modelId="{FEAB6AD9-632C-4752-B3D0-508B7D1E1F36}" type="parTrans" cxnId="{A19D3F89-67F7-4D5D-B9CC-6581C5006A6F}">
      <dgm:prSet/>
      <dgm:spPr/>
      <dgm:t>
        <a:bodyPr/>
        <a:lstStyle/>
        <a:p>
          <a:endParaRPr lang="zh-TW" altLang="en-US"/>
        </a:p>
      </dgm:t>
    </dgm:pt>
    <dgm:pt modelId="{882D972E-351F-431A-9202-5DBE40D79166}" type="sibTrans" cxnId="{A19D3F89-67F7-4D5D-B9CC-6581C5006A6F}">
      <dgm:prSet/>
      <dgm:spPr/>
      <dgm:t>
        <a:bodyPr/>
        <a:lstStyle/>
        <a:p>
          <a:endParaRPr lang="zh-TW" altLang="en-US"/>
        </a:p>
      </dgm:t>
    </dgm:pt>
    <dgm:pt modelId="{315A0440-5266-4EAB-A614-85C355A27514}" type="pres">
      <dgm:prSet presAssocID="{78D3393F-0431-437A-8708-7191F5553635}" presName="Name0" presStyleCnt="0">
        <dgm:presLayoutVars>
          <dgm:dir/>
          <dgm:animLvl val="lvl"/>
          <dgm:resizeHandles val="exact"/>
        </dgm:presLayoutVars>
      </dgm:prSet>
      <dgm:spPr/>
    </dgm:pt>
    <dgm:pt modelId="{8A6AF6FD-6A77-4B01-A3A8-F96122116257}" type="pres">
      <dgm:prSet presAssocID="{504FB597-87B8-4498-98DD-8F1D9F5DBD10}" presName="composite" presStyleCnt="0"/>
      <dgm:spPr/>
    </dgm:pt>
    <dgm:pt modelId="{2B1D9866-16AA-42EA-BB15-2DAB51041026}" type="pres">
      <dgm:prSet presAssocID="{504FB597-87B8-4498-98DD-8F1D9F5DBD10}" presName="parTx" presStyleLbl="alignNode1" presStyleIdx="0" presStyleCnt="1" custLinFactNeighborX="46" custLinFactNeighborY="-56420">
        <dgm:presLayoutVars>
          <dgm:chMax val="0"/>
          <dgm:chPref val="0"/>
          <dgm:bulletEnabled val="1"/>
        </dgm:presLayoutVars>
      </dgm:prSet>
      <dgm:spPr/>
    </dgm:pt>
    <dgm:pt modelId="{BF228193-23E4-438B-9F0E-B719D7C85FC6}" type="pres">
      <dgm:prSet presAssocID="{504FB597-87B8-4498-98DD-8F1D9F5DBD10}" presName="desTx" presStyleLbl="alignAccFollowNode1" presStyleIdx="0" presStyleCnt="1" custLinFactNeighborX="0" custLinFactNeighborY="-24483">
        <dgm:presLayoutVars>
          <dgm:bulletEnabled val="1"/>
        </dgm:presLayoutVars>
      </dgm:prSet>
      <dgm:spPr/>
    </dgm:pt>
  </dgm:ptLst>
  <dgm:cxnLst>
    <dgm:cxn modelId="{8AB5C926-0CB4-4259-B2FC-D96ED8295F9E}" srcId="{504FB597-87B8-4498-98DD-8F1D9F5DBD10}" destId="{15EC3FAC-2453-4EC0-8B72-18BC95BEB25D}" srcOrd="0" destOrd="0" parTransId="{708361AE-92B8-486E-BA89-A8E82F324296}" sibTransId="{2E03E71A-B9A7-4030-8C2F-A6E1C02A3535}"/>
    <dgm:cxn modelId="{71AFAC29-8A5F-481B-8B51-AD7BCF623466}" type="presOf" srcId="{15EC3FAC-2453-4EC0-8B72-18BC95BEB25D}" destId="{BF228193-23E4-438B-9F0E-B719D7C85FC6}" srcOrd="0" destOrd="0" presId="urn:microsoft.com/office/officeart/2005/8/layout/hList1"/>
    <dgm:cxn modelId="{07ABC14E-181C-49C5-BB88-C1BD035C55AD}" type="presOf" srcId="{504FB597-87B8-4498-98DD-8F1D9F5DBD10}" destId="{2B1D9866-16AA-42EA-BB15-2DAB51041026}" srcOrd="0" destOrd="0" presId="urn:microsoft.com/office/officeart/2005/8/layout/hList1"/>
    <dgm:cxn modelId="{039F5C71-3C5A-4605-AE74-2E9CE9434F23}" srcId="{78D3393F-0431-437A-8708-7191F5553635}" destId="{504FB597-87B8-4498-98DD-8F1D9F5DBD10}" srcOrd="0" destOrd="0" parTransId="{1983A8F7-3FD3-4040-8EC9-777371E7B90C}" sibTransId="{9480F518-FB6C-4B9E-97A4-BC6339ECC73D}"/>
    <dgm:cxn modelId="{A19D3F89-67F7-4D5D-B9CC-6581C5006A6F}" srcId="{504FB597-87B8-4498-98DD-8F1D9F5DBD10}" destId="{43464E85-D11A-4423-8CCB-AF010B1A7CFD}" srcOrd="1" destOrd="0" parTransId="{FEAB6AD9-632C-4752-B3D0-508B7D1E1F36}" sibTransId="{882D972E-351F-431A-9202-5DBE40D79166}"/>
    <dgm:cxn modelId="{A49EE8CD-4F06-4AE0-B4DE-9BBB3406FFFC}" type="presOf" srcId="{43464E85-D11A-4423-8CCB-AF010B1A7CFD}" destId="{BF228193-23E4-438B-9F0E-B719D7C85FC6}" srcOrd="0" destOrd="1" presId="urn:microsoft.com/office/officeart/2005/8/layout/hList1"/>
    <dgm:cxn modelId="{F1432EF4-069E-4F76-B3F4-39E601EDEEEE}" type="presOf" srcId="{78D3393F-0431-437A-8708-7191F5553635}" destId="{315A0440-5266-4EAB-A614-85C355A27514}" srcOrd="0" destOrd="0" presId="urn:microsoft.com/office/officeart/2005/8/layout/hList1"/>
    <dgm:cxn modelId="{8C1A31E4-9253-4B5B-A87C-43FAC432C6BD}" type="presParOf" srcId="{315A0440-5266-4EAB-A614-85C355A27514}" destId="{8A6AF6FD-6A77-4B01-A3A8-F96122116257}" srcOrd="0" destOrd="0" presId="urn:microsoft.com/office/officeart/2005/8/layout/hList1"/>
    <dgm:cxn modelId="{5B82196C-A9E7-4FD5-A27F-1D2767B54AF6}" type="presParOf" srcId="{8A6AF6FD-6A77-4B01-A3A8-F96122116257}" destId="{2B1D9866-16AA-42EA-BB15-2DAB51041026}" srcOrd="0" destOrd="0" presId="urn:microsoft.com/office/officeart/2005/8/layout/hList1"/>
    <dgm:cxn modelId="{BEBB3C4D-33D4-4F01-A49B-36FF491692AE}" type="presParOf" srcId="{8A6AF6FD-6A77-4B01-A3A8-F96122116257}" destId="{BF228193-23E4-438B-9F0E-B719D7C85FC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CEB68-E160-4471-AE2D-7DAA80CECD6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388AF2-6349-4039-AF6C-373FF686A319}">
      <dgm:prSet phldrT="[文字]"/>
      <dgm:spPr/>
      <dgm:t>
        <a:bodyPr/>
        <a:lstStyle/>
        <a:p>
          <a:r>
            <a:rPr lang="zh-TW" altLang="en-US" dirty="0"/>
            <a:t>企業經營與行銷流通管理課程</a:t>
          </a:r>
          <a:endParaRPr lang="en-US" dirty="0"/>
        </a:p>
      </dgm:t>
    </dgm:pt>
    <dgm:pt modelId="{AAE444ED-4F35-48D8-991E-4746504CCB56}" type="parTrans" cxnId="{16F25322-284F-4971-8398-F57BAC566330}">
      <dgm:prSet/>
      <dgm:spPr/>
      <dgm:t>
        <a:bodyPr/>
        <a:lstStyle/>
        <a:p>
          <a:endParaRPr lang="en-US"/>
        </a:p>
      </dgm:t>
    </dgm:pt>
    <dgm:pt modelId="{266A65A5-7D44-4228-8CEF-711805CE7224}" type="sibTrans" cxnId="{16F25322-284F-4971-8398-F57BAC566330}">
      <dgm:prSet/>
      <dgm:spPr/>
      <dgm:t>
        <a:bodyPr/>
        <a:lstStyle/>
        <a:p>
          <a:endParaRPr lang="en-US"/>
        </a:p>
      </dgm:t>
    </dgm:pt>
    <dgm:pt modelId="{626D6007-1CF1-4078-8DC5-A005FCCBBF75}">
      <dgm:prSet phldrT="[文字]"/>
      <dgm:spPr/>
      <dgm:t>
        <a:bodyPr/>
        <a:lstStyle/>
        <a:p>
          <a:r>
            <a:rPr lang="zh-TW" altLang="en-US" dirty="0"/>
            <a:t>大數據分析課程</a:t>
          </a:r>
          <a:endParaRPr lang="en-US" dirty="0"/>
        </a:p>
      </dgm:t>
    </dgm:pt>
    <dgm:pt modelId="{EE342FBB-A859-45C6-986B-4ABB128A518E}" type="parTrans" cxnId="{5D3CAFCE-ED99-4E79-BE30-9B7E329FF53B}">
      <dgm:prSet/>
      <dgm:spPr/>
      <dgm:t>
        <a:bodyPr/>
        <a:lstStyle/>
        <a:p>
          <a:endParaRPr lang="en-US"/>
        </a:p>
      </dgm:t>
    </dgm:pt>
    <dgm:pt modelId="{700B3129-97C0-4F60-8304-D6EC47221EDF}" type="sibTrans" cxnId="{5D3CAFCE-ED99-4E79-BE30-9B7E329FF53B}">
      <dgm:prSet/>
      <dgm:spPr/>
      <dgm:t>
        <a:bodyPr/>
        <a:lstStyle/>
        <a:p>
          <a:endParaRPr lang="en-US"/>
        </a:p>
      </dgm:t>
    </dgm:pt>
    <dgm:pt modelId="{18F518EC-8040-41AC-A40F-B5017BE37651}">
      <dgm:prSet phldrT="[文字]"/>
      <dgm:spPr/>
      <dgm:t>
        <a:bodyPr/>
        <a:lstStyle/>
        <a:p>
          <a:r>
            <a:rPr lang="zh-TW" altLang="en-US" dirty="0"/>
            <a:t>產業連結與應用</a:t>
          </a:r>
          <a:endParaRPr lang="en-US" dirty="0"/>
        </a:p>
      </dgm:t>
    </dgm:pt>
    <dgm:pt modelId="{2D3D9E25-C100-4423-BF6B-FAEC122BBCD4}" type="parTrans" cxnId="{79B15438-1152-4524-A547-2C321BC33CCA}">
      <dgm:prSet/>
      <dgm:spPr/>
      <dgm:t>
        <a:bodyPr/>
        <a:lstStyle/>
        <a:p>
          <a:endParaRPr lang="en-US"/>
        </a:p>
      </dgm:t>
    </dgm:pt>
    <dgm:pt modelId="{26EB3FCE-6271-4589-A045-97D689C92D0F}" type="sibTrans" cxnId="{79B15438-1152-4524-A547-2C321BC33CCA}">
      <dgm:prSet/>
      <dgm:spPr/>
      <dgm:t>
        <a:bodyPr/>
        <a:lstStyle/>
        <a:p>
          <a:endParaRPr lang="en-US"/>
        </a:p>
      </dgm:t>
    </dgm:pt>
    <dgm:pt modelId="{2AEB914B-D264-4113-9A3D-62139B8C1351}">
      <dgm:prSet custT="1"/>
      <dgm:spPr/>
      <dgm:t>
        <a:bodyPr/>
        <a:lstStyle/>
        <a:p>
          <a:r>
            <a:rPr lang="zh-TW" altLang="en-US" sz="3600" dirty="0"/>
            <a:t>企業經營管理</a:t>
          </a:r>
          <a:r>
            <a:rPr lang="en-US" altLang="zh-TW" sz="3600" dirty="0"/>
            <a:t>/ </a:t>
          </a:r>
          <a:r>
            <a:rPr lang="zh-TW" altLang="en-US" sz="3600" dirty="0"/>
            <a:t>財務</a:t>
          </a:r>
          <a:r>
            <a:rPr lang="en-US" altLang="zh-TW" sz="3600" dirty="0"/>
            <a:t>/ </a:t>
          </a:r>
          <a:r>
            <a:rPr lang="zh-TW" altLang="en-US" sz="3600" dirty="0"/>
            <a:t>行銷</a:t>
          </a:r>
          <a:r>
            <a:rPr lang="en-US" altLang="zh-TW" sz="3600" dirty="0"/>
            <a:t>/ </a:t>
          </a:r>
          <a:r>
            <a:rPr lang="zh-TW" altLang="en-US" sz="3600" dirty="0"/>
            <a:t>資訊</a:t>
          </a:r>
          <a:r>
            <a:rPr lang="en-US" altLang="zh-TW" sz="3600" dirty="0"/>
            <a:t>/</a:t>
          </a:r>
          <a:r>
            <a:rPr lang="zh-TW" altLang="en-US" sz="3600" dirty="0"/>
            <a:t>生產</a:t>
          </a:r>
          <a:r>
            <a:rPr lang="en-US" altLang="zh-TW" sz="3600" dirty="0"/>
            <a:t>/</a:t>
          </a:r>
          <a:r>
            <a:rPr lang="zh-TW" altLang="en-US" sz="3600" dirty="0"/>
            <a:t>人力資源</a:t>
          </a:r>
          <a:r>
            <a:rPr lang="en-US" altLang="zh-TW" sz="3600" dirty="0"/>
            <a:t>…</a:t>
          </a:r>
          <a:endParaRPr lang="en-US" sz="3600" dirty="0"/>
        </a:p>
      </dgm:t>
    </dgm:pt>
    <dgm:pt modelId="{018C5EC1-3D67-4F56-A88D-29F421F7BE28}" type="parTrans" cxnId="{671E8626-D7E7-4ABA-BE28-7E5E186CD1AD}">
      <dgm:prSet/>
      <dgm:spPr/>
      <dgm:t>
        <a:bodyPr/>
        <a:lstStyle/>
        <a:p>
          <a:endParaRPr lang="en-US"/>
        </a:p>
      </dgm:t>
    </dgm:pt>
    <dgm:pt modelId="{D3580660-E548-486D-AC84-6AA968C73035}" type="sibTrans" cxnId="{671E8626-D7E7-4ABA-BE28-7E5E186CD1AD}">
      <dgm:prSet/>
      <dgm:spPr/>
      <dgm:t>
        <a:bodyPr/>
        <a:lstStyle/>
        <a:p>
          <a:endParaRPr lang="en-US"/>
        </a:p>
      </dgm:t>
    </dgm:pt>
    <dgm:pt modelId="{4478A3B5-FED8-407A-A967-E380749B593A}">
      <dgm:prSet custT="1"/>
      <dgm:spPr/>
      <dgm:t>
        <a:bodyPr/>
        <a:lstStyle/>
        <a:p>
          <a:r>
            <a:rPr lang="en-US" sz="2800" dirty="0"/>
            <a:t> </a:t>
          </a:r>
          <a:r>
            <a:rPr lang="zh-TW" altLang="en-US" sz="3200" dirty="0"/>
            <a:t>決策分析</a:t>
          </a:r>
          <a:r>
            <a:rPr lang="en-US" altLang="zh-TW" sz="3200" dirty="0"/>
            <a:t>/ </a:t>
          </a:r>
          <a:r>
            <a:rPr lang="zh-TW" altLang="en-US" sz="3200" dirty="0"/>
            <a:t>人工智慧</a:t>
          </a:r>
          <a:r>
            <a:rPr lang="en-US" altLang="zh-TW" sz="3200" dirty="0"/>
            <a:t>/</a:t>
          </a:r>
          <a:r>
            <a:rPr lang="zh-TW" altLang="en-US" sz="3200" dirty="0"/>
            <a:t>數位轉型</a:t>
          </a:r>
          <a:r>
            <a:rPr lang="en-US" altLang="zh-TW" sz="3200" dirty="0"/>
            <a:t>/</a:t>
          </a:r>
          <a:r>
            <a:rPr lang="zh-TW" altLang="en-US" sz="3200" dirty="0"/>
            <a:t>資料探勘</a:t>
          </a:r>
          <a:r>
            <a:rPr lang="en-US" altLang="zh-TW" sz="3200" dirty="0"/>
            <a:t>/</a:t>
          </a:r>
          <a:r>
            <a:rPr lang="zh-TW" altLang="en-US" sz="3200" dirty="0"/>
            <a:t>社群輿論</a:t>
          </a:r>
          <a:r>
            <a:rPr lang="en-US" altLang="zh-TW" sz="3200" dirty="0"/>
            <a:t>/ </a:t>
          </a:r>
          <a:r>
            <a:rPr lang="zh-TW" altLang="en-US" sz="3200" dirty="0"/>
            <a:t>深度學習</a:t>
          </a:r>
          <a:r>
            <a:rPr lang="en-US" altLang="zh-TW" sz="3200" dirty="0"/>
            <a:t>/ </a:t>
          </a:r>
          <a:r>
            <a:rPr lang="zh-TW" altLang="en-US" sz="3200" dirty="0"/>
            <a:t>多變量分析</a:t>
          </a:r>
          <a:r>
            <a:rPr lang="en-US" altLang="zh-TW" sz="3200" dirty="0"/>
            <a:t>…</a:t>
          </a:r>
          <a:endParaRPr lang="en-US" sz="2400" dirty="0"/>
        </a:p>
      </dgm:t>
    </dgm:pt>
    <dgm:pt modelId="{04D26735-CD24-4D98-81DF-B7D1A660D3A8}" type="parTrans" cxnId="{21796F5C-1083-4CDD-ADDD-F104E9ED2E70}">
      <dgm:prSet/>
      <dgm:spPr/>
      <dgm:t>
        <a:bodyPr/>
        <a:lstStyle/>
        <a:p>
          <a:endParaRPr lang="en-US"/>
        </a:p>
      </dgm:t>
    </dgm:pt>
    <dgm:pt modelId="{80CC0CBF-2823-4769-AA83-41821B865E48}" type="sibTrans" cxnId="{21796F5C-1083-4CDD-ADDD-F104E9ED2E70}">
      <dgm:prSet/>
      <dgm:spPr/>
      <dgm:t>
        <a:bodyPr/>
        <a:lstStyle/>
        <a:p>
          <a:endParaRPr lang="en-US"/>
        </a:p>
      </dgm:t>
    </dgm:pt>
    <dgm:pt modelId="{5BD820CB-003F-4ED8-AE17-D5732A5043EB}">
      <dgm:prSet custT="1"/>
      <dgm:spPr/>
      <dgm:t>
        <a:bodyPr/>
        <a:lstStyle/>
        <a:p>
          <a:r>
            <a:rPr lang="zh-TW" altLang="en-US" sz="3600" dirty="0">
              <a:solidFill>
                <a:srgbClr val="FF0000"/>
              </a:solidFill>
            </a:rPr>
            <a:t>企業經營講座</a:t>
          </a:r>
          <a:r>
            <a:rPr lang="en-US" altLang="zh-TW" sz="3600" dirty="0">
              <a:solidFill>
                <a:srgbClr val="FF0000"/>
              </a:solidFill>
            </a:rPr>
            <a:t>/</a:t>
          </a:r>
          <a:r>
            <a:rPr lang="zh-TW" altLang="en-US" sz="3600" dirty="0">
              <a:solidFill>
                <a:srgbClr val="FF0000"/>
              </a:solidFill>
            </a:rPr>
            <a:t>企業全職全實習</a:t>
          </a:r>
          <a:r>
            <a:rPr lang="en-US" altLang="zh-TW" sz="3600" dirty="0">
              <a:solidFill>
                <a:srgbClr val="FF0000"/>
              </a:solidFill>
            </a:rPr>
            <a:t>/</a:t>
          </a:r>
          <a:r>
            <a:rPr lang="zh-TW" altLang="en-US" sz="3600" dirty="0">
              <a:solidFill>
                <a:srgbClr val="FF0000"/>
              </a:solidFill>
            </a:rPr>
            <a:t>大學社會責任</a:t>
          </a:r>
          <a:r>
            <a:rPr lang="en-US" altLang="zh-TW" sz="3600" dirty="0">
              <a:solidFill>
                <a:srgbClr val="FF0000"/>
              </a:solidFill>
            </a:rPr>
            <a:t>/</a:t>
          </a:r>
          <a:r>
            <a:rPr lang="zh-TW" altLang="en-US" sz="3600" dirty="0">
              <a:solidFill>
                <a:srgbClr val="FF0000"/>
              </a:solidFill>
            </a:rPr>
            <a:t>智慧商務</a:t>
          </a:r>
          <a:r>
            <a:rPr lang="en-US" altLang="zh-TW" sz="3600" dirty="0">
              <a:solidFill>
                <a:srgbClr val="FF0000"/>
              </a:solidFill>
            </a:rPr>
            <a:t>/</a:t>
          </a:r>
          <a:r>
            <a:rPr lang="zh-TW" altLang="en-US" sz="3600" dirty="0">
              <a:solidFill>
                <a:srgbClr val="FF0000"/>
              </a:solidFill>
            </a:rPr>
            <a:t>低軌衛星與航空</a:t>
          </a:r>
          <a:r>
            <a:rPr lang="en-US" altLang="zh-TW" sz="3600" dirty="0">
              <a:solidFill>
                <a:srgbClr val="FF0000"/>
              </a:solidFill>
            </a:rPr>
            <a:t>/</a:t>
          </a:r>
          <a:r>
            <a:rPr lang="zh-TW" altLang="en-US" sz="3600" dirty="0">
              <a:solidFill>
                <a:srgbClr val="FF0000"/>
              </a:solidFill>
            </a:rPr>
            <a:t>精準醫療</a:t>
          </a:r>
          <a:r>
            <a:rPr lang="en-US" altLang="zh-TW" sz="3600" dirty="0">
              <a:solidFill>
                <a:srgbClr val="FF0000"/>
              </a:solidFill>
            </a:rPr>
            <a:t>/</a:t>
          </a:r>
          <a:r>
            <a:rPr lang="zh-TW" altLang="en-US" sz="3600" dirty="0">
              <a:solidFill>
                <a:srgbClr val="FF0000"/>
              </a:solidFill>
            </a:rPr>
            <a:t>綠色永續</a:t>
          </a:r>
          <a:r>
            <a:rPr lang="en-US" altLang="zh-TW" sz="1800" dirty="0">
              <a:solidFill>
                <a:srgbClr val="FF0000"/>
              </a:solidFill>
            </a:rPr>
            <a:t>…</a:t>
          </a:r>
          <a:endParaRPr lang="en-US" sz="1800" dirty="0">
            <a:solidFill>
              <a:srgbClr val="FF0000"/>
            </a:solidFill>
          </a:endParaRPr>
        </a:p>
      </dgm:t>
    </dgm:pt>
    <dgm:pt modelId="{1C1E62E0-F820-4405-976E-2EE65D8E6349}" type="parTrans" cxnId="{8F2310C5-64B1-4F30-A94E-D151774CB522}">
      <dgm:prSet/>
      <dgm:spPr/>
      <dgm:t>
        <a:bodyPr/>
        <a:lstStyle/>
        <a:p>
          <a:endParaRPr lang="en-US"/>
        </a:p>
      </dgm:t>
    </dgm:pt>
    <dgm:pt modelId="{98596190-E4A1-484E-9939-DFF89EB12099}" type="sibTrans" cxnId="{8F2310C5-64B1-4F30-A94E-D151774CB522}">
      <dgm:prSet/>
      <dgm:spPr/>
      <dgm:t>
        <a:bodyPr/>
        <a:lstStyle/>
        <a:p>
          <a:endParaRPr lang="en-US"/>
        </a:p>
      </dgm:t>
    </dgm:pt>
    <dgm:pt modelId="{932C90CE-9AC3-4233-BF15-90409EE7BF5D}" type="pres">
      <dgm:prSet presAssocID="{987CEB68-E160-4471-AE2D-7DAA80CECD67}" presName="linear" presStyleCnt="0">
        <dgm:presLayoutVars>
          <dgm:dir/>
          <dgm:animLvl val="lvl"/>
          <dgm:resizeHandles val="exact"/>
        </dgm:presLayoutVars>
      </dgm:prSet>
      <dgm:spPr/>
    </dgm:pt>
    <dgm:pt modelId="{313160F1-D261-454D-A0EF-DEE6D7245FD8}" type="pres">
      <dgm:prSet presAssocID="{D8388AF2-6349-4039-AF6C-373FF686A319}" presName="parentLin" presStyleCnt="0"/>
      <dgm:spPr/>
    </dgm:pt>
    <dgm:pt modelId="{ED095C79-72F1-4618-8BE8-1025117EE811}" type="pres">
      <dgm:prSet presAssocID="{D8388AF2-6349-4039-AF6C-373FF686A319}" presName="parentLeftMargin" presStyleLbl="node1" presStyleIdx="0" presStyleCnt="3"/>
      <dgm:spPr/>
    </dgm:pt>
    <dgm:pt modelId="{07D8A176-86CE-4546-B3BB-8FA446D6B2DB}" type="pres">
      <dgm:prSet presAssocID="{D8388AF2-6349-4039-AF6C-373FF686A31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158832F-FEAD-4B7F-B36A-596DA34A0570}" type="pres">
      <dgm:prSet presAssocID="{D8388AF2-6349-4039-AF6C-373FF686A319}" presName="negativeSpace" presStyleCnt="0"/>
      <dgm:spPr/>
    </dgm:pt>
    <dgm:pt modelId="{F4B6C44E-834E-4EAA-8058-97AF0B2A8FFC}" type="pres">
      <dgm:prSet presAssocID="{D8388AF2-6349-4039-AF6C-373FF686A319}" presName="childText" presStyleLbl="conFgAcc1" presStyleIdx="0" presStyleCnt="3">
        <dgm:presLayoutVars>
          <dgm:bulletEnabled val="1"/>
        </dgm:presLayoutVars>
      </dgm:prSet>
      <dgm:spPr/>
    </dgm:pt>
    <dgm:pt modelId="{2E013D46-4B67-431A-8BB8-504BD856D3A6}" type="pres">
      <dgm:prSet presAssocID="{266A65A5-7D44-4228-8CEF-711805CE7224}" presName="spaceBetweenRectangles" presStyleCnt="0"/>
      <dgm:spPr/>
    </dgm:pt>
    <dgm:pt modelId="{8950EEC1-40CC-4E42-977C-6226DFE3B4BC}" type="pres">
      <dgm:prSet presAssocID="{626D6007-1CF1-4078-8DC5-A005FCCBBF75}" presName="parentLin" presStyleCnt="0"/>
      <dgm:spPr/>
    </dgm:pt>
    <dgm:pt modelId="{A9C2FC9A-BCE4-4C16-A32D-7C7445A63B45}" type="pres">
      <dgm:prSet presAssocID="{626D6007-1CF1-4078-8DC5-A005FCCBBF75}" presName="parentLeftMargin" presStyleLbl="node1" presStyleIdx="0" presStyleCnt="3"/>
      <dgm:spPr/>
    </dgm:pt>
    <dgm:pt modelId="{9485C236-B458-492B-8385-DA5078B556F4}" type="pres">
      <dgm:prSet presAssocID="{626D6007-1CF1-4078-8DC5-A005FCCBBF75}" presName="parentText" presStyleLbl="node1" presStyleIdx="1" presStyleCnt="3" custLinFactNeighborX="-2146" custLinFactNeighborY="-22349">
        <dgm:presLayoutVars>
          <dgm:chMax val="0"/>
          <dgm:bulletEnabled val="1"/>
        </dgm:presLayoutVars>
      </dgm:prSet>
      <dgm:spPr/>
    </dgm:pt>
    <dgm:pt modelId="{26B49F98-421F-4463-9C80-805477A3489D}" type="pres">
      <dgm:prSet presAssocID="{626D6007-1CF1-4078-8DC5-A005FCCBBF75}" presName="negativeSpace" presStyleCnt="0"/>
      <dgm:spPr/>
    </dgm:pt>
    <dgm:pt modelId="{B874E9CE-54E0-46E5-AC78-C5D2A8761DBE}" type="pres">
      <dgm:prSet presAssocID="{626D6007-1CF1-4078-8DC5-A005FCCBBF75}" presName="childText" presStyleLbl="conFgAcc1" presStyleIdx="1" presStyleCnt="3" custLinFactY="-4628" custLinFactNeighborY="-100000">
        <dgm:presLayoutVars>
          <dgm:bulletEnabled val="1"/>
        </dgm:presLayoutVars>
      </dgm:prSet>
      <dgm:spPr/>
    </dgm:pt>
    <dgm:pt modelId="{BA8B6392-3305-415D-AFD1-58136F66A8A2}" type="pres">
      <dgm:prSet presAssocID="{700B3129-97C0-4F60-8304-D6EC47221EDF}" presName="spaceBetweenRectangles" presStyleCnt="0"/>
      <dgm:spPr/>
    </dgm:pt>
    <dgm:pt modelId="{FD6E25AF-2B19-4CCC-ADEE-D3D93D63D312}" type="pres">
      <dgm:prSet presAssocID="{18F518EC-8040-41AC-A40F-B5017BE37651}" presName="parentLin" presStyleCnt="0"/>
      <dgm:spPr/>
    </dgm:pt>
    <dgm:pt modelId="{24E4F28B-A3CF-4643-A42C-96493A550009}" type="pres">
      <dgm:prSet presAssocID="{18F518EC-8040-41AC-A40F-B5017BE37651}" presName="parentLeftMargin" presStyleLbl="node1" presStyleIdx="1" presStyleCnt="3"/>
      <dgm:spPr/>
    </dgm:pt>
    <dgm:pt modelId="{357C024A-2619-41EC-BE54-9721DFACF0E3}" type="pres">
      <dgm:prSet presAssocID="{18F518EC-8040-41AC-A40F-B5017BE37651}" presName="parentText" presStyleLbl="node1" presStyleIdx="2" presStyleCnt="3" custLinFactNeighborX="-6438" custLinFactNeighborY="-45815">
        <dgm:presLayoutVars>
          <dgm:chMax val="0"/>
          <dgm:bulletEnabled val="1"/>
        </dgm:presLayoutVars>
      </dgm:prSet>
      <dgm:spPr/>
    </dgm:pt>
    <dgm:pt modelId="{A7D888A1-3B22-42D6-A443-A6EDB7C8B2B5}" type="pres">
      <dgm:prSet presAssocID="{18F518EC-8040-41AC-A40F-B5017BE37651}" presName="negativeSpace" presStyleCnt="0"/>
      <dgm:spPr/>
    </dgm:pt>
    <dgm:pt modelId="{B81525C7-C924-4F0F-AE6E-69346B4BB902}" type="pres">
      <dgm:prSet presAssocID="{18F518EC-8040-41AC-A40F-B5017BE37651}" presName="childText" presStyleLbl="conFgAcc1" presStyleIdx="2" presStyleCnt="3" custLinFactY="-5433" custLinFactNeighborY="-100000">
        <dgm:presLayoutVars>
          <dgm:bulletEnabled val="1"/>
        </dgm:presLayoutVars>
      </dgm:prSet>
      <dgm:spPr/>
    </dgm:pt>
  </dgm:ptLst>
  <dgm:cxnLst>
    <dgm:cxn modelId="{4F2DC70C-D284-4730-91F2-E3167AFB7311}" type="presOf" srcId="{D8388AF2-6349-4039-AF6C-373FF686A319}" destId="{ED095C79-72F1-4618-8BE8-1025117EE811}" srcOrd="0" destOrd="0" presId="urn:microsoft.com/office/officeart/2005/8/layout/list1"/>
    <dgm:cxn modelId="{16F25322-284F-4971-8398-F57BAC566330}" srcId="{987CEB68-E160-4471-AE2D-7DAA80CECD67}" destId="{D8388AF2-6349-4039-AF6C-373FF686A319}" srcOrd="0" destOrd="0" parTransId="{AAE444ED-4F35-48D8-991E-4746504CCB56}" sibTransId="{266A65A5-7D44-4228-8CEF-711805CE7224}"/>
    <dgm:cxn modelId="{0D3EF823-914E-429E-B65F-D7D663292048}" type="presOf" srcId="{626D6007-1CF1-4078-8DC5-A005FCCBBF75}" destId="{9485C236-B458-492B-8385-DA5078B556F4}" srcOrd="1" destOrd="0" presId="urn:microsoft.com/office/officeart/2005/8/layout/list1"/>
    <dgm:cxn modelId="{671E8626-D7E7-4ABA-BE28-7E5E186CD1AD}" srcId="{D8388AF2-6349-4039-AF6C-373FF686A319}" destId="{2AEB914B-D264-4113-9A3D-62139B8C1351}" srcOrd="0" destOrd="0" parTransId="{018C5EC1-3D67-4F56-A88D-29F421F7BE28}" sibTransId="{D3580660-E548-486D-AC84-6AA968C73035}"/>
    <dgm:cxn modelId="{79B15438-1152-4524-A547-2C321BC33CCA}" srcId="{987CEB68-E160-4471-AE2D-7DAA80CECD67}" destId="{18F518EC-8040-41AC-A40F-B5017BE37651}" srcOrd="2" destOrd="0" parTransId="{2D3D9E25-C100-4423-BF6B-FAEC122BBCD4}" sibTransId="{26EB3FCE-6271-4589-A045-97D689C92D0F}"/>
    <dgm:cxn modelId="{A827633D-3CAF-4270-98F0-FD04EAE06CF4}" type="presOf" srcId="{4478A3B5-FED8-407A-A967-E380749B593A}" destId="{B874E9CE-54E0-46E5-AC78-C5D2A8761DBE}" srcOrd="0" destOrd="0" presId="urn:microsoft.com/office/officeart/2005/8/layout/list1"/>
    <dgm:cxn modelId="{AC99BC3F-0D14-4100-8F47-1F1107080360}" type="presOf" srcId="{D8388AF2-6349-4039-AF6C-373FF686A319}" destId="{07D8A176-86CE-4546-B3BB-8FA446D6B2DB}" srcOrd="1" destOrd="0" presId="urn:microsoft.com/office/officeart/2005/8/layout/list1"/>
    <dgm:cxn modelId="{FDD2635C-FE42-4F63-B70A-61CC35C4DD7E}" type="presOf" srcId="{18F518EC-8040-41AC-A40F-B5017BE37651}" destId="{357C024A-2619-41EC-BE54-9721DFACF0E3}" srcOrd="1" destOrd="0" presId="urn:microsoft.com/office/officeart/2005/8/layout/list1"/>
    <dgm:cxn modelId="{21796F5C-1083-4CDD-ADDD-F104E9ED2E70}" srcId="{626D6007-1CF1-4078-8DC5-A005FCCBBF75}" destId="{4478A3B5-FED8-407A-A967-E380749B593A}" srcOrd="0" destOrd="0" parTransId="{04D26735-CD24-4D98-81DF-B7D1A660D3A8}" sibTransId="{80CC0CBF-2823-4769-AA83-41821B865E48}"/>
    <dgm:cxn modelId="{5E19FF66-B568-4634-93BC-4431DD4E699B}" type="presOf" srcId="{626D6007-1CF1-4078-8DC5-A005FCCBBF75}" destId="{A9C2FC9A-BCE4-4C16-A32D-7C7445A63B45}" srcOrd="0" destOrd="0" presId="urn:microsoft.com/office/officeart/2005/8/layout/list1"/>
    <dgm:cxn modelId="{90117085-2A13-4538-ACF4-8E1905F887F1}" type="presOf" srcId="{18F518EC-8040-41AC-A40F-B5017BE37651}" destId="{24E4F28B-A3CF-4643-A42C-96493A550009}" srcOrd="0" destOrd="0" presId="urn:microsoft.com/office/officeart/2005/8/layout/list1"/>
    <dgm:cxn modelId="{42A34186-77BD-4A64-BC34-EE8054AB8529}" type="presOf" srcId="{2AEB914B-D264-4113-9A3D-62139B8C1351}" destId="{F4B6C44E-834E-4EAA-8058-97AF0B2A8FFC}" srcOrd="0" destOrd="0" presId="urn:microsoft.com/office/officeart/2005/8/layout/list1"/>
    <dgm:cxn modelId="{AC28E48C-8F6F-4827-9EFB-F0734B512C6D}" type="presOf" srcId="{987CEB68-E160-4471-AE2D-7DAA80CECD67}" destId="{932C90CE-9AC3-4233-BF15-90409EE7BF5D}" srcOrd="0" destOrd="0" presId="urn:microsoft.com/office/officeart/2005/8/layout/list1"/>
    <dgm:cxn modelId="{5EB0C0B5-A36F-4D02-B56F-DD3F1A6C4EFC}" type="presOf" srcId="{5BD820CB-003F-4ED8-AE17-D5732A5043EB}" destId="{B81525C7-C924-4F0F-AE6E-69346B4BB902}" srcOrd="0" destOrd="0" presId="urn:microsoft.com/office/officeart/2005/8/layout/list1"/>
    <dgm:cxn modelId="{8F2310C5-64B1-4F30-A94E-D151774CB522}" srcId="{18F518EC-8040-41AC-A40F-B5017BE37651}" destId="{5BD820CB-003F-4ED8-AE17-D5732A5043EB}" srcOrd="0" destOrd="0" parTransId="{1C1E62E0-F820-4405-976E-2EE65D8E6349}" sibTransId="{98596190-E4A1-484E-9939-DFF89EB12099}"/>
    <dgm:cxn modelId="{5D3CAFCE-ED99-4E79-BE30-9B7E329FF53B}" srcId="{987CEB68-E160-4471-AE2D-7DAA80CECD67}" destId="{626D6007-1CF1-4078-8DC5-A005FCCBBF75}" srcOrd="1" destOrd="0" parTransId="{EE342FBB-A859-45C6-986B-4ABB128A518E}" sibTransId="{700B3129-97C0-4F60-8304-D6EC47221EDF}"/>
    <dgm:cxn modelId="{3E942B9A-DF9C-4AE6-8CEA-0DE95B6F396F}" type="presParOf" srcId="{932C90CE-9AC3-4233-BF15-90409EE7BF5D}" destId="{313160F1-D261-454D-A0EF-DEE6D7245FD8}" srcOrd="0" destOrd="0" presId="urn:microsoft.com/office/officeart/2005/8/layout/list1"/>
    <dgm:cxn modelId="{46F2CAD8-998C-4A0F-A942-7196518FE06C}" type="presParOf" srcId="{313160F1-D261-454D-A0EF-DEE6D7245FD8}" destId="{ED095C79-72F1-4618-8BE8-1025117EE811}" srcOrd="0" destOrd="0" presId="urn:microsoft.com/office/officeart/2005/8/layout/list1"/>
    <dgm:cxn modelId="{B6FA2DBA-970E-49F8-91B5-E51BD507A089}" type="presParOf" srcId="{313160F1-D261-454D-A0EF-DEE6D7245FD8}" destId="{07D8A176-86CE-4546-B3BB-8FA446D6B2DB}" srcOrd="1" destOrd="0" presId="urn:microsoft.com/office/officeart/2005/8/layout/list1"/>
    <dgm:cxn modelId="{58DFAA3E-107A-40C6-9391-E89A4F23CB59}" type="presParOf" srcId="{932C90CE-9AC3-4233-BF15-90409EE7BF5D}" destId="{4158832F-FEAD-4B7F-B36A-596DA34A0570}" srcOrd="1" destOrd="0" presId="urn:microsoft.com/office/officeart/2005/8/layout/list1"/>
    <dgm:cxn modelId="{D56878F4-B086-4E80-A2E6-335EAF0FDCD4}" type="presParOf" srcId="{932C90CE-9AC3-4233-BF15-90409EE7BF5D}" destId="{F4B6C44E-834E-4EAA-8058-97AF0B2A8FFC}" srcOrd="2" destOrd="0" presId="urn:microsoft.com/office/officeart/2005/8/layout/list1"/>
    <dgm:cxn modelId="{38BF701D-DDB2-412E-B841-38FD9B2C566D}" type="presParOf" srcId="{932C90CE-9AC3-4233-BF15-90409EE7BF5D}" destId="{2E013D46-4B67-431A-8BB8-504BD856D3A6}" srcOrd="3" destOrd="0" presId="urn:microsoft.com/office/officeart/2005/8/layout/list1"/>
    <dgm:cxn modelId="{FF7FA17C-6F8C-4DD3-ABA8-BCA0E7CE0D67}" type="presParOf" srcId="{932C90CE-9AC3-4233-BF15-90409EE7BF5D}" destId="{8950EEC1-40CC-4E42-977C-6226DFE3B4BC}" srcOrd="4" destOrd="0" presId="urn:microsoft.com/office/officeart/2005/8/layout/list1"/>
    <dgm:cxn modelId="{8D90D52C-158E-4B27-8CA3-C827B22194B5}" type="presParOf" srcId="{8950EEC1-40CC-4E42-977C-6226DFE3B4BC}" destId="{A9C2FC9A-BCE4-4C16-A32D-7C7445A63B45}" srcOrd="0" destOrd="0" presId="urn:microsoft.com/office/officeart/2005/8/layout/list1"/>
    <dgm:cxn modelId="{92528E57-E580-4827-B406-A1C0558AF61C}" type="presParOf" srcId="{8950EEC1-40CC-4E42-977C-6226DFE3B4BC}" destId="{9485C236-B458-492B-8385-DA5078B556F4}" srcOrd="1" destOrd="0" presId="urn:microsoft.com/office/officeart/2005/8/layout/list1"/>
    <dgm:cxn modelId="{D4F5F6C2-934F-4C51-B594-C6EDFB7CEF23}" type="presParOf" srcId="{932C90CE-9AC3-4233-BF15-90409EE7BF5D}" destId="{26B49F98-421F-4463-9C80-805477A3489D}" srcOrd="5" destOrd="0" presId="urn:microsoft.com/office/officeart/2005/8/layout/list1"/>
    <dgm:cxn modelId="{6E4434B2-6C90-4408-A352-5BAEEC39D775}" type="presParOf" srcId="{932C90CE-9AC3-4233-BF15-90409EE7BF5D}" destId="{B874E9CE-54E0-46E5-AC78-C5D2A8761DBE}" srcOrd="6" destOrd="0" presId="urn:microsoft.com/office/officeart/2005/8/layout/list1"/>
    <dgm:cxn modelId="{9ACC06FE-F853-4C7A-BF4F-47C5B400E7BA}" type="presParOf" srcId="{932C90CE-9AC3-4233-BF15-90409EE7BF5D}" destId="{BA8B6392-3305-415D-AFD1-58136F66A8A2}" srcOrd="7" destOrd="0" presId="urn:microsoft.com/office/officeart/2005/8/layout/list1"/>
    <dgm:cxn modelId="{138C1046-34BC-406E-94AD-FA0D5541C5D8}" type="presParOf" srcId="{932C90CE-9AC3-4233-BF15-90409EE7BF5D}" destId="{FD6E25AF-2B19-4CCC-ADEE-D3D93D63D312}" srcOrd="8" destOrd="0" presId="urn:microsoft.com/office/officeart/2005/8/layout/list1"/>
    <dgm:cxn modelId="{9F358E2F-2C38-4CD4-823C-C7F2E20D4BCE}" type="presParOf" srcId="{FD6E25AF-2B19-4CCC-ADEE-D3D93D63D312}" destId="{24E4F28B-A3CF-4643-A42C-96493A550009}" srcOrd="0" destOrd="0" presId="urn:microsoft.com/office/officeart/2005/8/layout/list1"/>
    <dgm:cxn modelId="{11C9539E-4573-4D03-9583-CF7EEA4F8F56}" type="presParOf" srcId="{FD6E25AF-2B19-4CCC-ADEE-D3D93D63D312}" destId="{357C024A-2619-41EC-BE54-9721DFACF0E3}" srcOrd="1" destOrd="0" presId="urn:microsoft.com/office/officeart/2005/8/layout/list1"/>
    <dgm:cxn modelId="{E505603B-0A79-4858-BF65-DDF38266879B}" type="presParOf" srcId="{932C90CE-9AC3-4233-BF15-90409EE7BF5D}" destId="{A7D888A1-3B22-42D6-A443-A6EDB7C8B2B5}" srcOrd="9" destOrd="0" presId="urn:microsoft.com/office/officeart/2005/8/layout/list1"/>
    <dgm:cxn modelId="{65D17329-31C8-4A9D-BA9E-0550E6C41963}" type="presParOf" srcId="{932C90CE-9AC3-4233-BF15-90409EE7BF5D}" destId="{B81525C7-C924-4F0F-AE6E-69346B4BB90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D9866-16AA-42EA-BB15-2DAB51041026}">
      <dsp:nvSpPr>
        <dsp:cNvPr id="0" name=""/>
        <dsp:cNvSpPr/>
      </dsp:nvSpPr>
      <dsp:spPr>
        <a:xfrm>
          <a:off x="0" y="0"/>
          <a:ext cx="11931903" cy="1872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1200"/>
            <a:t>管理科學</a:t>
          </a:r>
        </a:p>
      </dsp:txBody>
      <dsp:txXfrm>
        <a:off x="0" y="0"/>
        <a:ext cx="11931903" cy="1872000"/>
      </dsp:txXfrm>
    </dsp:sp>
    <dsp:sp modelId="{BF228193-23E4-438B-9F0E-B719D7C85FC6}">
      <dsp:nvSpPr>
        <dsp:cNvPr id="0" name=""/>
        <dsp:cNvSpPr/>
      </dsp:nvSpPr>
      <dsp:spPr>
        <a:xfrm>
          <a:off x="0" y="1949178"/>
          <a:ext cx="11931903" cy="303322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04788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None/>
          </a:pPr>
          <a:r>
            <a:rPr lang="zh-TW" altLang="en-US" sz="4000" kern="1200"/>
            <a:t>學習如何用科學化的管理，幫助企業做決策</a:t>
          </a:r>
        </a:p>
        <a:p>
          <a:pPr marL="0" lvl="1" indent="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None/>
          </a:pPr>
          <a:r>
            <a:rPr lang="zh-TW" altLang="en-US" sz="4000" kern="1200"/>
            <a:t>以大數據分析與決策模式，結合資訊工具提高經營管理績效及正確性</a:t>
          </a:r>
        </a:p>
      </dsp:txBody>
      <dsp:txXfrm>
        <a:off x="0" y="1949178"/>
        <a:ext cx="11931903" cy="3033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6C44E-834E-4EAA-8058-97AF0B2A8FFC}">
      <dsp:nvSpPr>
        <dsp:cNvPr id="0" name=""/>
        <dsp:cNvSpPr/>
      </dsp:nvSpPr>
      <dsp:spPr>
        <a:xfrm>
          <a:off x="0" y="791345"/>
          <a:ext cx="13527116" cy="2003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55" tIns="999744" rIns="1049855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600" kern="1200" dirty="0"/>
            <a:t>企業經營管理</a:t>
          </a:r>
          <a:r>
            <a:rPr lang="en-US" altLang="zh-TW" sz="3600" kern="1200" dirty="0"/>
            <a:t>/ </a:t>
          </a:r>
          <a:r>
            <a:rPr lang="zh-TW" altLang="en-US" sz="3600" kern="1200" dirty="0"/>
            <a:t>財務</a:t>
          </a:r>
          <a:r>
            <a:rPr lang="en-US" altLang="zh-TW" sz="3600" kern="1200" dirty="0"/>
            <a:t>/ </a:t>
          </a:r>
          <a:r>
            <a:rPr lang="zh-TW" altLang="en-US" sz="3600" kern="1200" dirty="0"/>
            <a:t>行銷</a:t>
          </a:r>
          <a:r>
            <a:rPr lang="en-US" altLang="zh-TW" sz="3600" kern="1200" dirty="0"/>
            <a:t>/ </a:t>
          </a:r>
          <a:r>
            <a:rPr lang="zh-TW" altLang="en-US" sz="3600" kern="1200" dirty="0"/>
            <a:t>資訊</a:t>
          </a:r>
          <a:r>
            <a:rPr lang="en-US" altLang="zh-TW" sz="3600" kern="1200" dirty="0"/>
            <a:t>/</a:t>
          </a:r>
          <a:r>
            <a:rPr lang="zh-TW" altLang="en-US" sz="3600" kern="1200" dirty="0"/>
            <a:t>生產</a:t>
          </a:r>
          <a:r>
            <a:rPr lang="en-US" altLang="zh-TW" sz="3600" kern="1200" dirty="0"/>
            <a:t>/</a:t>
          </a:r>
          <a:r>
            <a:rPr lang="zh-TW" altLang="en-US" sz="3600" kern="1200" dirty="0"/>
            <a:t>人力資源</a:t>
          </a:r>
          <a:r>
            <a:rPr lang="en-US" altLang="zh-TW" sz="3600" kern="1200" dirty="0"/>
            <a:t>…</a:t>
          </a:r>
          <a:endParaRPr lang="en-US" sz="3600" kern="1200" dirty="0"/>
        </a:p>
      </dsp:txBody>
      <dsp:txXfrm>
        <a:off x="0" y="791345"/>
        <a:ext cx="13527116" cy="2003400"/>
      </dsp:txXfrm>
    </dsp:sp>
    <dsp:sp modelId="{07D8A176-86CE-4546-B3BB-8FA446D6B2DB}">
      <dsp:nvSpPr>
        <dsp:cNvPr id="0" name=""/>
        <dsp:cNvSpPr/>
      </dsp:nvSpPr>
      <dsp:spPr>
        <a:xfrm>
          <a:off x="676355" y="82865"/>
          <a:ext cx="9468981" cy="1416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905" tIns="0" rIns="357905" bIns="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800" kern="1200" dirty="0"/>
            <a:t>企業經營與行銷流通管理課程</a:t>
          </a:r>
          <a:endParaRPr lang="en-US" sz="4800" kern="1200" dirty="0"/>
        </a:p>
      </dsp:txBody>
      <dsp:txXfrm>
        <a:off x="745525" y="152035"/>
        <a:ext cx="9330641" cy="1278620"/>
      </dsp:txXfrm>
    </dsp:sp>
    <dsp:sp modelId="{B874E9CE-54E0-46E5-AC78-C5D2A8761DBE}">
      <dsp:nvSpPr>
        <dsp:cNvPr id="0" name=""/>
        <dsp:cNvSpPr/>
      </dsp:nvSpPr>
      <dsp:spPr>
        <a:xfrm>
          <a:off x="0" y="3387766"/>
          <a:ext cx="13527116" cy="249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55" tIns="999744" rIns="1049855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 </a:t>
          </a:r>
          <a:r>
            <a:rPr lang="zh-TW" altLang="en-US" sz="3200" kern="1200" dirty="0"/>
            <a:t>決策分析</a:t>
          </a:r>
          <a:r>
            <a:rPr lang="en-US" altLang="zh-TW" sz="3200" kern="1200" dirty="0"/>
            <a:t>/ </a:t>
          </a:r>
          <a:r>
            <a:rPr lang="zh-TW" altLang="en-US" sz="3200" kern="1200" dirty="0"/>
            <a:t>人工智慧</a:t>
          </a:r>
          <a:r>
            <a:rPr lang="en-US" altLang="zh-TW" sz="3200" kern="1200" dirty="0"/>
            <a:t>/</a:t>
          </a:r>
          <a:r>
            <a:rPr lang="zh-TW" altLang="en-US" sz="3200" kern="1200" dirty="0"/>
            <a:t>數位轉型</a:t>
          </a:r>
          <a:r>
            <a:rPr lang="en-US" altLang="zh-TW" sz="3200" kern="1200" dirty="0"/>
            <a:t>/</a:t>
          </a:r>
          <a:r>
            <a:rPr lang="zh-TW" altLang="en-US" sz="3200" kern="1200" dirty="0"/>
            <a:t>資料探勘</a:t>
          </a:r>
          <a:r>
            <a:rPr lang="en-US" altLang="zh-TW" sz="3200" kern="1200" dirty="0"/>
            <a:t>/</a:t>
          </a:r>
          <a:r>
            <a:rPr lang="zh-TW" altLang="en-US" sz="3200" kern="1200" dirty="0"/>
            <a:t>社群輿論</a:t>
          </a:r>
          <a:r>
            <a:rPr lang="en-US" altLang="zh-TW" sz="3200" kern="1200" dirty="0"/>
            <a:t>/ </a:t>
          </a:r>
          <a:r>
            <a:rPr lang="zh-TW" altLang="en-US" sz="3200" kern="1200" dirty="0"/>
            <a:t>深度學習</a:t>
          </a:r>
          <a:r>
            <a:rPr lang="en-US" altLang="zh-TW" sz="3200" kern="1200" dirty="0"/>
            <a:t>/ </a:t>
          </a:r>
          <a:r>
            <a:rPr lang="zh-TW" altLang="en-US" sz="3200" kern="1200" dirty="0"/>
            <a:t>多變量分析</a:t>
          </a:r>
          <a:r>
            <a:rPr lang="en-US" altLang="zh-TW" sz="3200" kern="1200" dirty="0"/>
            <a:t>…</a:t>
          </a:r>
          <a:endParaRPr lang="en-US" sz="2400" kern="1200" dirty="0"/>
        </a:p>
      </dsp:txBody>
      <dsp:txXfrm>
        <a:off x="0" y="3387766"/>
        <a:ext cx="13527116" cy="2494800"/>
      </dsp:txXfrm>
    </dsp:sp>
    <dsp:sp modelId="{9485C236-B458-492B-8385-DA5078B556F4}">
      <dsp:nvSpPr>
        <dsp:cNvPr id="0" name=""/>
        <dsp:cNvSpPr/>
      </dsp:nvSpPr>
      <dsp:spPr>
        <a:xfrm>
          <a:off x="661841" y="2737269"/>
          <a:ext cx="9468981" cy="1416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905" tIns="0" rIns="357905" bIns="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800" kern="1200" dirty="0"/>
            <a:t>大數據分析課程</a:t>
          </a:r>
          <a:endParaRPr lang="en-US" sz="4800" kern="1200" dirty="0"/>
        </a:p>
      </dsp:txBody>
      <dsp:txXfrm>
        <a:off x="731011" y="2806439"/>
        <a:ext cx="9330641" cy="1278620"/>
      </dsp:txXfrm>
    </dsp:sp>
    <dsp:sp modelId="{B81525C7-C924-4F0F-AE6E-69346B4BB902}">
      <dsp:nvSpPr>
        <dsp:cNvPr id="0" name=""/>
        <dsp:cNvSpPr/>
      </dsp:nvSpPr>
      <dsp:spPr>
        <a:xfrm>
          <a:off x="0" y="6368561"/>
          <a:ext cx="13527116" cy="272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55" tIns="999744" rIns="1049855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600" kern="1200" dirty="0">
              <a:solidFill>
                <a:srgbClr val="FF0000"/>
              </a:solidFill>
            </a:rPr>
            <a:t>企業經營講座</a:t>
          </a:r>
          <a:r>
            <a:rPr lang="en-US" altLang="zh-TW" sz="3600" kern="1200" dirty="0">
              <a:solidFill>
                <a:srgbClr val="FF0000"/>
              </a:solidFill>
            </a:rPr>
            <a:t>/</a:t>
          </a:r>
          <a:r>
            <a:rPr lang="zh-TW" altLang="en-US" sz="3600" kern="1200" dirty="0">
              <a:solidFill>
                <a:srgbClr val="FF0000"/>
              </a:solidFill>
            </a:rPr>
            <a:t>企業全職全實習</a:t>
          </a:r>
          <a:r>
            <a:rPr lang="en-US" altLang="zh-TW" sz="3600" kern="1200" dirty="0">
              <a:solidFill>
                <a:srgbClr val="FF0000"/>
              </a:solidFill>
            </a:rPr>
            <a:t>/</a:t>
          </a:r>
          <a:r>
            <a:rPr lang="zh-TW" altLang="en-US" sz="3600" kern="1200" dirty="0">
              <a:solidFill>
                <a:srgbClr val="FF0000"/>
              </a:solidFill>
            </a:rPr>
            <a:t>大學社會責任</a:t>
          </a:r>
          <a:r>
            <a:rPr lang="en-US" altLang="zh-TW" sz="3600" kern="1200" dirty="0">
              <a:solidFill>
                <a:srgbClr val="FF0000"/>
              </a:solidFill>
            </a:rPr>
            <a:t>/</a:t>
          </a:r>
          <a:r>
            <a:rPr lang="zh-TW" altLang="en-US" sz="3600" kern="1200" dirty="0">
              <a:solidFill>
                <a:srgbClr val="FF0000"/>
              </a:solidFill>
            </a:rPr>
            <a:t>智慧商務</a:t>
          </a:r>
          <a:r>
            <a:rPr lang="en-US" altLang="zh-TW" sz="3600" kern="1200" dirty="0">
              <a:solidFill>
                <a:srgbClr val="FF0000"/>
              </a:solidFill>
            </a:rPr>
            <a:t>/</a:t>
          </a:r>
          <a:r>
            <a:rPr lang="zh-TW" altLang="en-US" sz="3600" kern="1200" dirty="0">
              <a:solidFill>
                <a:srgbClr val="FF0000"/>
              </a:solidFill>
            </a:rPr>
            <a:t>低軌衛星與航空</a:t>
          </a:r>
          <a:r>
            <a:rPr lang="en-US" altLang="zh-TW" sz="3600" kern="1200" dirty="0">
              <a:solidFill>
                <a:srgbClr val="FF0000"/>
              </a:solidFill>
            </a:rPr>
            <a:t>/</a:t>
          </a:r>
          <a:r>
            <a:rPr lang="zh-TW" altLang="en-US" sz="3600" kern="1200" dirty="0">
              <a:solidFill>
                <a:srgbClr val="FF0000"/>
              </a:solidFill>
            </a:rPr>
            <a:t>精準醫療</a:t>
          </a:r>
          <a:r>
            <a:rPr lang="en-US" altLang="zh-TW" sz="3600" kern="1200" dirty="0">
              <a:solidFill>
                <a:srgbClr val="FF0000"/>
              </a:solidFill>
            </a:rPr>
            <a:t>/</a:t>
          </a:r>
          <a:r>
            <a:rPr lang="zh-TW" altLang="en-US" sz="3600" kern="1200" dirty="0">
              <a:solidFill>
                <a:srgbClr val="FF0000"/>
              </a:solidFill>
            </a:rPr>
            <a:t>綠色永續</a:t>
          </a:r>
          <a:r>
            <a:rPr lang="en-US" altLang="zh-TW" sz="1800" kern="1200" dirty="0">
              <a:solidFill>
                <a:srgbClr val="FF0000"/>
              </a:solidFill>
            </a:rPr>
            <a:t>…</a:t>
          </a:r>
          <a:endParaRPr lang="en-US" sz="1800" kern="1200" dirty="0">
            <a:solidFill>
              <a:srgbClr val="FF0000"/>
            </a:solidFill>
          </a:endParaRPr>
        </a:p>
      </dsp:txBody>
      <dsp:txXfrm>
        <a:off x="0" y="6368561"/>
        <a:ext cx="13527116" cy="2721600"/>
      </dsp:txXfrm>
    </dsp:sp>
    <dsp:sp modelId="{357C024A-2619-41EC-BE54-9721DFACF0E3}">
      <dsp:nvSpPr>
        <dsp:cNvPr id="0" name=""/>
        <dsp:cNvSpPr/>
      </dsp:nvSpPr>
      <dsp:spPr>
        <a:xfrm>
          <a:off x="632812" y="5867245"/>
          <a:ext cx="9468981" cy="1416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905" tIns="0" rIns="357905" bIns="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800" kern="1200" dirty="0"/>
            <a:t>產業連結與應用</a:t>
          </a:r>
          <a:endParaRPr lang="en-US" sz="4800" kern="1200" dirty="0"/>
        </a:p>
      </dsp:txBody>
      <dsp:txXfrm>
        <a:off x="701982" y="5936415"/>
        <a:ext cx="9330641" cy="1278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38175-FB91-45E8-88B7-14440655C413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93721-103B-4ADB-8CD8-24B32DE98D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541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管科至今培育不少知名人士，包括：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93721-103B-4ADB-8CD8-24B32DE98D3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58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8EACC-3148-4639-B8F8-DA7D85113A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39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63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2.svg"/><Relationship Id="rId5" Type="http://schemas.openxmlformats.org/officeDocument/2006/relationships/image" Target="../media/image6.sv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svg"/><Relationship Id="rId7" Type="http://schemas.openxmlformats.org/officeDocument/2006/relationships/image" Target="../media/image27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29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9.svg"/><Relationship Id="rId7" Type="http://schemas.openxmlformats.org/officeDocument/2006/relationships/image" Target="../media/image18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2.sv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bg>
      <p:bgPr>
        <a:gradFill>
          <a:gsLst>
            <a:gs pos="0">
              <a:schemeClr val="accent2">
                <a:lumMod val="90000"/>
                <a:lumOff val="1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25000">
              <a:srgbClr val="84CFD2">
                <a:lumMod val="60000"/>
                <a:lumOff val="40000"/>
              </a:srgbClr>
            </a:gs>
            <a:gs pos="75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90000"/>
                <a:lumOff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58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98" y="509306"/>
            <a:ext cx="17359796" cy="1086370"/>
          </a:xfrm>
          <a:prstGeom prst="rect">
            <a:avLst/>
          </a:prstGeom>
        </p:spPr>
        <p:txBody>
          <a:bodyPr lIns="71285" tIns="35644" rIns="71285" bIns="35644" anchor="ctr"/>
          <a:lstStyle>
            <a:lvl1pPr marL="0" indent="0" algn="ctr">
              <a:buNone/>
              <a:defRPr sz="756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3EBF5BD-BDB4-4EDA-80D9-62417648E9A9}"/>
              </a:ext>
            </a:extLst>
          </p:cNvPr>
          <p:cNvSpPr/>
          <p:nvPr userDrawn="1"/>
        </p:nvSpPr>
        <p:spPr>
          <a:xfrm>
            <a:off x="0" y="9221306"/>
            <a:ext cx="18288000" cy="1083636"/>
          </a:xfrm>
          <a:custGeom>
            <a:avLst/>
            <a:gdLst>
              <a:gd name="connsiteX0" fmla="*/ 9381227 w 12192000"/>
              <a:gd name="connsiteY0" fmla="*/ 0 h 722424"/>
              <a:gd name="connsiteX1" fmla="*/ 9628588 w 12192000"/>
              <a:gd name="connsiteY1" fmla="*/ 97110 h 722424"/>
              <a:gd name="connsiteX2" fmla="*/ 9664383 w 12192000"/>
              <a:gd name="connsiteY2" fmla="*/ 138229 h 722424"/>
              <a:gd name="connsiteX3" fmla="*/ 9747177 w 12192000"/>
              <a:gd name="connsiteY3" fmla="*/ 128344 h 722424"/>
              <a:gd name="connsiteX4" fmla="*/ 9967039 w 12192000"/>
              <a:gd name="connsiteY4" fmla="*/ 191996 h 722424"/>
              <a:gd name="connsiteX5" fmla="*/ 10010266 w 12192000"/>
              <a:gd name="connsiteY5" fmla="*/ 225799 h 722424"/>
              <a:gd name="connsiteX6" fmla="*/ 10023948 w 12192000"/>
              <a:gd name="connsiteY6" fmla="*/ 210081 h 722424"/>
              <a:gd name="connsiteX7" fmla="*/ 10302008 w 12192000"/>
              <a:gd name="connsiteY7" fmla="*/ 100919 h 722424"/>
              <a:gd name="connsiteX8" fmla="*/ 10664342 w 12192000"/>
              <a:gd name="connsiteY8" fmla="*/ 328549 h 722424"/>
              <a:gd name="connsiteX9" fmla="*/ 10665904 w 12192000"/>
              <a:gd name="connsiteY9" fmla="*/ 335885 h 722424"/>
              <a:gd name="connsiteX10" fmla="*/ 10694098 w 12192000"/>
              <a:gd name="connsiteY10" fmla="*/ 321381 h 722424"/>
              <a:gd name="connsiteX11" fmla="*/ 10847163 w 12192000"/>
              <a:gd name="connsiteY11" fmla="*/ 292092 h 722424"/>
              <a:gd name="connsiteX12" fmla="*/ 11067025 w 12192000"/>
              <a:gd name="connsiteY12" fmla="*/ 355744 h 722424"/>
              <a:gd name="connsiteX13" fmla="*/ 11092379 w 12192000"/>
              <a:gd name="connsiteY13" fmla="*/ 375571 h 722424"/>
              <a:gd name="connsiteX14" fmla="*/ 11145253 w 12192000"/>
              <a:gd name="connsiteY14" fmla="*/ 334223 h 722424"/>
              <a:gd name="connsiteX15" fmla="*/ 11365115 w 12192000"/>
              <a:gd name="connsiteY15" fmla="*/ 270571 h 722424"/>
              <a:gd name="connsiteX16" fmla="*/ 11727448 w 12192000"/>
              <a:gd name="connsiteY16" fmla="*/ 498202 h 722424"/>
              <a:gd name="connsiteX17" fmla="*/ 11731256 w 12192000"/>
              <a:gd name="connsiteY17" fmla="*/ 516075 h 722424"/>
              <a:gd name="connsiteX18" fmla="*/ 11787810 w 12192000"/>
              <a:gd name="connsiteY18" fmla="*/ 510671 h 722424"/>
              <a:gd name="connsiteX19" fmla="*/ 11790458 w 12192000"/>
              <a:gd name="connsiteY19" fmla="*/ 498238 h 722424"/>
              <a:gd name="connsiteX20" fmla="*/ 12000600 w 12192000"/>
              <a:gd name="connsiteY20" fmla="*/ 366220 h 722424"/>
              <a:gd name="connsiteX21" fmla="*/ 12161866 w 12192000"/>
              <a:gd name="connsiteY21" fmla="*/ 429531 h 722424"/>
              <a:gd name="connsiteX22" fmla="*/ 12192000 w 12192000"/>
              <a:gd name="connsiteY22" fmla="*/ 471892 h 722424"/>
              <a:gd name="connsiteX23" fmla="*/ 12192000 w 12192000"/>
              <a:gd name="connsiteY23" fmla="*/ 692861 h 722424"/>
              <a:gd name="connsiteX24" fmla="*/ 12170970 w 12192000"/>
              <a:gd name="connsiteY24" fmla="*/ 722424 h 722424"/>
              <a:gd name="connsiteX25" fmla="*/ 7083124 w 12192000"/>
              <a:gd name="connsiteY25" fmla="*/ 722424 h 722424"/>
              <a:gd name="connsiteX26" fmla="*/ 7064687 w 12192000"/>
              <a:gd name="connsiteY26" fmla="*/ 635873 h 722424"/>
              <a:gd name="connsiteX27" fmla="*/ 7070633 w 12192000"/>
              <a:gd name="connsiteY27" fmla="*/ 607957 h 722424"/>
              <a:gd name="connsiteX28" fmla="*/ 7048484 w 12192000"/>
              <a:gd name="connsiteY28" fmla="*/ 646633 h 722424"/>
              <a:gd name="connsiteX29" fmla="*/ 6986810 w 12192000"/>
              <a:gd name="connsiteY29" fmla="*/ 714133 h 722424"/>
              <a:gd name="connsiteX30" fmla="*/ 6974500 w 12192000"/>
              <a:gd name="connsiteY30" fmla="*/ 722424 h 722424"/>
              <a:gd name="connsiteX31" fmla="*/ 6473658 w 12192000"/>
              <a:gd name="connsiteY31" fmla="*/ 722424 h 722424"/>
              <a:gd name="connsiteX32" fmla="*/ 6452315 w 12192000"/>
              <a:gd name="connsiteY32" fmla="*/ 704044 h 722424"/>
              <a:gd name="connsiteX33" fmla="*/ 6456230 w 12192000"/>
              <a:gd name="connsiteY33" fmla="*/ 722424 h 722424"/>
              <a:gd name="connsiteX34" fmla="*/ 12828 w 12192000"/>
              <a:gd name="connsiteY34" fmla="*/ 722424 h 722424"/>
              <a:gd name="connsiteX35" fmla="*/ 0 w 12192000"/>
              <a:gd name="connsiteY35" fmla="*/ 665416 h 722424"/>
              <a:gd name="connsiteX36" fmla="*/ 415407 w 12192000"/>
              <a:gd name="connsiteY36" fmla="*/ 292713 h 722424"/>
              <a:gd name="connsiteX37" fmla="*/ 647665 w 12192000"/>
              <a:gd name="connsiteY37" fmla="*/ 356365 h 722424"/>
              <a:gd name="connsiteX38" fmla="*/ 695234 w 12192000"/>
              <a:gd name="connsiteY38" fmla="*/ 391579 h 722424"/>
              <a:gd name="connsiteX39" fmla="*/ 748462 w 12192000"/>
              <a:gd name="connsiteY39" fmla="*/ 376754 h 722424"/>
              <a:gd name="connsiteX40" fmla="*/ 832181 w 12192000"/>
              <a:gd name="connsiteY40" fmla="*/ 369182 h 722424"/>
              <a:gd name="connsiteX41" fmla="*/ 993876 w 12192000"/>
              <a:gd name="connsiteY41" fmla="*/ 398471 h 722424"/>
              <a:gd name="connsiteX42" fmla="*/ 1026724 w 12192000"/>
              <a:gd name="connsiteY42" fmla="*/ 414467 h 722424"/>
              <a:gd name="connsiteX43" fmla="*/ 1041388 w 12192000"/>
              <a:gd name="connsiteY43" fmla="*/ 390229 h 722424"/>
              <a:gd name="connsiteX44" fmla="*/ 1385850 w 12192000"/>
              <a:gd name="connsiteY44" fmla="*/ 225907 h 722424"/>
              <a:gd name="connsiteX45" fmla="*/ 1618108 w 12192000"/>
              <a:gd name="connsiteY45" fmla="*/ 289559 h 722424"/>
              <a:gd name="connsiteX46" fmla="*/ 1650849 w 12192000"/>
              <a:gd name="connsiteY46" fmla="*/ 313796 h 722424"/>
              <a:gd name="connsiteX47" fmla="*/ 1658951 w 12192000"/>
              <a:gd name="connsiteY47" fmla="*/ 304985 h 722424"/>
              <a:gd name="connsiteX48" fmla="*/ 1952689 w 12192000"/>
              <a:gd name="connsiteY48" fmla="*/ 195823 h 722424"/>
              <a:gd name="connsiteX49" fmla="*/ 2246426 w 12192000"/>
              <a:gd name="connsiteY49" fmla="*/ 304985 h 722424"/>
              <a:gd name="connsiteX50" fmla="*/ 2256145 w 12192000"/>
              <a:gd name="connsiteY50" fmla="*/ 315554 h 722424"/>
              <a:gd name="connsiteX51" fmla="*/ 2261919 w 12192000"/>
              <a:gd name="connsiteY51" fmla="*/ 306011 h 722424"/>
              <a:gd name="connsiteX52" fmla="*/ 2606381 w 12192000"/>
              <a:gd name="connsiteY52" fmla="*/ 141690 h 722424"/>
              <a:gd name="connsiteX53" fmla="*/ 2838640 w 12192000"/>
              <a:gd name="connsiteY53" fmla="*/ 205342 h 722424"/>
              <a:gd name="connsiteX54" fmla="*/ 2855722 w 12192000"/>
              <a:gd name="connsiteY54" fmla="*/ 217987 h 722424"/>
              <a:gd name="connsiteX55" fmla="*/ 2893007 w 12192000"/>
              <a:gd name="connsiteY55" fmla="*/ 199830 h 722424"/>
              <a:gd name="connsiteX56" fmla="*/ 3054703 w 12192000"/>
              <a:gd name="connsiteY56" fmla="*/ 170541 h 722424"/>
              <a:gd name="connsiteX57" fmla="*/ 3348440 w 12192000"/>
              <a:gd name="connsiteY57" fmla="*/ 279703 h 722424"/>
              <a:gd name="connsiteX58" fmla="*/ 3385274 w 12192000"/>
              <a:gd name="connsiteY58" fmla="*/ 319757 h 722424"/>
              <a:gd name="connsiteX59" fmla="*/ 3422856 w 12192000"/>
              <a:gd name="connsiteY59" fmla="*/ 288067 h 722424"/>
              <a:gd name="connsiteX60" fmla="*/ 3655114 w 12192000"/>
              <a:gd name="connsiteY60" fmla="*/ 215562 h 722424"/>
              <a:gd name="connsiteX61" fmla="*/ 3738834 w 12192000"/>
              <a:gd name="connsiteY61" fmla="*/ 224187 h 722424"/>
              <a:gd name="connsiteX62" fmla="*/ 3752633 w 12192000"/>
              <a:gd name="connsiteY62" fmla="*/ 228564 h 722424"/>
              <a:gd name="connsiteX63" fmla="*/ 3761041 w 12192000"/>
              <a:gd name="connsiteY63" fmla="*/ 219422 h 722424"/>
              <a:gd name="connsiteX64" fmla="*/ 4054775 w 12192000"/>
              <a:gd name="connsiteY64" fmla="*/ 110260 h 722424"/>
              <a:gd name="connsiteX65" fmla="*/ 4287034 w 12192000"/>
              <a:gd name="connsiteY65" fmla="*/ 173912 h 722424"/>
              <a:gd name="connsiteX66" fmla="*/ 4341837 w 12192000"/>
              <a:gd name="connsiteY66" fmla="*/ 214480 h 722424"/>
              <a:gd name="connsiteX67" fmla="*/ 4370347 w 12192000"/>
              <a:gd name="connsiteY67" fmla="*/ 193376 h 722424"/>
              <a:gd name="connsiteX68" fmla="*/ 4602604 w 12192000"/>
              <a:gd name="connsiteY68" fmla="*/ 129724 h 722424"/>
              <a:gd name="connsiteX69" fmla="*/ 4947064 w 12192000"/>
              <a:gd name="connsiteY69" fmla="*/ 294045 h 722424"/>
              <a:gd name="connsiteX70" fmla="*/ 4965679 w 12192000"/>
              <a:gd name="connsiteY70" fmla="*/ 324816 h 722424"/>
              <a:gd name="connsiteX71" fmla="*/ 4988215 w 12192000"/>
              <a:gd name="connsiteY71" fmla="*/ 318540 h 722424"/>
              <a:gd name="connsiteX72" fmla="*/ 5064043 w 12192000"/>
              <a:gd name="connsiteY72" fmla="*/ 311682 h 722424"/>
              <a:gd name="connsiteX73" fmla="*/ 5089870 w 12192000"/>
              <a:gd name="connsiteY73" fmla="*/ 283596 h 722424"/>
              <a:gd name="connsiteX74" fmla="*/ 5383609 w 12192000"/>
              <a:gd name="connsiteY74" fmla="*/ 174434 h 722424"/>
              <a:gd name="connsiteX75" fmla="*/ 5615868 w 12192000"/>
              <a:gd name="connsiteY75" fmla="*/ 238086 h 722424"/>
              <a:gd name="connsiteX76" fmla="*/ 5638857 w 12192000"/>
              <a:gd name="connsiteY76" fmla="*/ 255105 h 722424"/>
              <a:gd name="connsiteX77" fmla="*/ 5639670 w 12192000"/>
              <a:gd name="connsiteY77" fmla="*/ 251290 h 722424"/>
              <a:gd name="connsiteX78" fmla="*/ 6002002 w 12192000"/>
              <a:gd name="connsiteY78" fmla="*/ 23660 h 722424"/>
              <a:gd name="connsiteX79" fmla="*/ 6364336 w 12192000"/>
              <a:gd name="connsiteY79" fmla="*/ 251290 h 722424"/>
              <a:gd name="connsiteX80" fmla="*/ 6369684 w 12192000"/>
              <a:gd name="connsiteY80" fmla="*/ 276397 h 722424"/>
              <a:gd name="connsiteX81" fmla="*/ 6396330 w 12192000"/>
              <a:gd name="connsiteY81" fmla="*/ 229869 h 722424"/>
              <a:gd name="connsiteX82" fmla="*/ 6722407 w 12192000"/>
              <a:gd name="connsiteY82" fmla="*/ 65548 h 722424"/>
              <a:gd name="connsiteX83" fmla="*/ 7000467 w 12192000"/>
              <a:gd name="connsiteY83" fmla="*/ 174710 h 722424"/>
              <a:gd name="connsiteX84" fmla="*/ 7029242 w 12192000"/>
              <a:gd name="connsiteY84" fmla="*/ 207765 h 722424"/>
              <a:gd name="connsiteX85" fmla="*/ 7052070 w 12192000"/>
              <a:gd name="connsiteY85" fmla="*/ 167904 h 722424"/>
              <a:gd name="connsiteX86" fmla="*/ 7378148 w 12192000"/>
              <a:gd name="connsiteY86" fmla="*/ 3583 h 722424"/>
              <a:gd name="connsiteX87" fmla="*/ 7598010 w 12192000"/>
              <a:gd name="connsiteY87" fmla="*/ 67235 h 722424"/>
              <a:gd name="connsiteX88" fmla="*/ 7638413 w 12192000"/>
              <a:gd name="connsiteY88" fmla="*/ 98830 h 722424"/>
              <a:gd name="connsiteX89" fmla="*/ 7691091 w 12192000"/>
              <a:gd name="connsiteY89" fmla="*/ 93797 h 722424"/>
              <a:gd name="connsiteX90" fmla="*/ 7994531 w 12192000"/>
              <a:gd name="connsiteY90" fmla="*/ 229426 h 722424"/>
              <a:gd name="connsiteX91" fmla="*/ 8041237 w 12192000"/>
              <a:gd name="connsiteY91" fmla="*/ 302389 h 722424"/>
              <a:gd name="connsiteX92" fmla="*/ 8050122 w 12192000"/>
              <a:gd name="connsiteY92" fmla="*/ 292182 h 722424"/>
              <a:gd name="connsiteX93" fmla="*/ 8328182 w 12192000"/>
              <a:gd name="connsiteY93" fmla="*/ 183020 h 722424"/>
              <a:gd name="connsiteX94" fmla="*/ 8548044 w 12192000"/>
              <a:gd name="connsiteY94" fmla="*/ 246672 h 722424"/>
              <a:gd name="connsiteX95" fmla="*/ 8598621 w 12192000"/>
              <a:gd name="connsiteY95" fmla="*/ 286223 h 722424"/>
              <a:gd name="connsiteX96" fmla="*/ 8598647 w 12192000"/>
              <a:gd name="connsiteY96" fmla="*/ 286193 h 722424"/>
              <a:gd name="connsiteX97" fmla="*/ 8876707 w 12192000"/>
              <a:gd name="connsiteY97" fmla="*/ 177031 h 722424"/>
              <a:gd name="connsiteX98" fmla="*/ 9047191 w 12192000"/>
              <a:gd name="connsiteY98" fmla="*/ 213783 h 722424"/>
              <a:gd name="connsiteX99" fmla="*/ 9055526 w 12192000"/>
              <a:gd name="connsiteY99" fmla="*/ 218324 h 722424"/>
              <a:gd name="connsiteX100" fmla="*/ 9058897 w 12192000"/>
              <a:gd name="connsiteY100" fmla="*/ 202498 h 722424"/>
              <a:gd name="connsiteX101" fmla="*/ 9381227 w 12192000"/>
              <a:gd name="connsiteY101" fmla="*/ 0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2000" h="722424">
                <a:moveTo>
                  <a:pt x="9381227" y="0"/>
                </a:moveTo>
                <a:cubicBezTo>
                  <a:pt x="9477828" y="0"/>
                  <a:pt x="9565283" y="37110"/>
                  <a:pt x="9628588" y="97110"/>
                </a:cubicBezTo>
                <a:lnTo>
                  <a:pt x="9664383" y="138229"/>
                </a:lnTo>
                <a:lnTo>
                  <a:pt x="9747177" y="128344"/>
                </a:lnTo>
                <a:cubicBezTo>
                  <a:pt x="9828619" y="128344"/>
                  <a:pt x="9904278" y="151809"/>
                  <a:pt x="9967039" y="191996"/>
                </a:cubicBezTo>
                <a:lnTo>
                  <a:pt x="10010266" y="225799"/>
                </a:lnTo>
                <a:lnTo>
                  <a:pt x="10023948" y="210081"/>
                </a:lnTo>
                <a:cubicBezTo>
                  <a:pt x="10095110" y="142635"/>
                  <a:pt x="10193419" y="100919"/>
                  <a:pt x="10302008" y="100919"/>
                </a:cubicBezTo>
                <a:cubicBezTo>
                  <a:pt x="10464892" y="100919"/>
                  <a:pt x="10604645" y="194780"/>
                  <a:pt x="10664342" y="328549"/>
                </a:cubicBezTo>
                <a:lnTo>
                  <a:pt x="10665904" y="335885"/>
                </a:lnTo>
                <a:lnTo>
                  <a:pt x="10694098" y="321381"/>
                </a:lnTo>
                <a:cubicBezTo>
                  <a:pt x="10741144" y="302521"/>
                  <a:pt x="10792869" y="292092"/>
                  <a:pt x="10847163" y="292092"/>
                </a:cubicBezTo>
                <a:cubicBezTo>
                  <a:pt x="10928605" y="292092"/>
                  <a:pt x="11004264" y="315557"/>
                  <a:pt x="11067025" y="355744"/>
                </a:cubicBezTo>
                <a:lnTo>
                  <a:pt x="11092379" y="375571"/>
                </a:lnTo>
                <a:lnTo>
                  <a:pt x="11145253" y="334223"/>
                </a:lnTo>
                <a:cubicBezTo>
                  <a:pt x="11208014" y="294036"/>
                  <a:pt x="11283673" y="270571"/>
                  <a:pt x="11365115" y="270571"/>
                </a:cubicBezTo>
                <a:cubicBezTo>
                  <a:pt x="11527998" y="270571"/>
                  <a:pt x="11667752" y="364432"/>
                  <a:pt x="11727448" y="498202"/>
                </a:cubicBezTo>
                <a:lnTo>
                  <a:pt x="11731256" y="516075"/>
                </a:lnTo>
                <a:lnTo>
                  <a:pt x="11787810" y="510671"/>
                </a:lnTo>
                <a:lnTo>
                  <a:pt x="11790458" y="498238"/>
                </a:lnTo>
                <a:cubicBezTo>
                  <a:pt x="11825080" y="420657"/>
                  <a:pt x="11906133" y="366220"/>
                  <a:pt x="12000600" y="366220"/>
                </a:cubicBezTo>
                <a:cubicBezTo>
                  <a:pt x="12063578" y="366220"/>
                  <a:pt x="12120594" y="390414"/>
                  <a:pt x="12161866" y="429531"/>
                </a:cubicBezTo>
                <a:lnTo>
                  <a:pt x="12192000" y="471892"/>
                </a:lnTo>
                <a:lnTo>
                  <a:pt x="12192000" y="692861"/>
                </a:lnTo>
                <a:lnTo>
                  <a:pt x="12170970" y="722424"/>
                </a:lnTo>
                <a:lnTo>
                  <a:pt x="7083124" y="722424"/>
                </a:lnTo>
                <a:lnTo>
                  <a:pt x="7064687" y="635873"/>
                </a:lnTo>
                <a:lnTo>
                  <a:pt x="7070633" y="607957"/>
                </a:lnTo>
                <a:lnTo>
                  <a:pt x="7048484" y="646633"/>
                </a:lnTo>
                <a:cubicBezTo>
                  <a:pt x="7030818" y="671418"/>
                  <a:pt x="7010088" y="694081"/>
                  <a:pt x="6986810" y="714133"/>
                </a:cubicBezTo>
                <a:lnTo>
                  <a:pt x="6974500" y="722424"/>
                </a:lnTo>
                <a:lnTo>
                  <a:pt x="6473658" y="722424"/>
                </a:lnTo>
                <a:lnTo>
                  <a:pt x="6452315" y="704044"/>
                </a:lnTo>
                <a:lnTo>
                  <a:pt x="6456230" y="722424"/>
                </a:lnTo>
                <a:lnTo>
                  <a:pt x="12828" y="722424"/>
                </a:lnTo>
                <a:lnTo>
                  <a:pt x="0" y="665416"/>
                </a:lnTo>
                <a:cubicBezTo>
                  <a:pt x="0" y="459578"/>
                  <a:pt x="185984" y="292713"/>
                  <a:pt x="415407" y="292713"/>
                </a:cubicBezTo>
                <a:cubicBezTo>
                  <a:pt x="501441" y="292713"/>
                  <a:pt x="581366" y="316178"/>
                  <a:pt x="647665" y="356365"/>
                </a:cubicBezTo>
                <a:lnTo>
                  <a:pt x="695234" y="391579"/>
                </a:lnTo>
                <a:lnTo>
                  <a:pt x="748462" y="376754"/>
                </a:lnTo>
                <a:cubicBezTo>
                  <a:pt x="775504" y="371790"/>
                  <a:pt x="803503" y="369182"/>
                  <a:pt x="832181" y="369182"/>
                </a:cubicBezTo>
                <a:cubicBezTo>
                  <a:pt x="889537" y="369182"/>
                  <a:pt x="944178" y="379611"/>
                  <a:pt x="993876" y="398471"/>
                </a:cubicBezTo>
                <a:lnTo>
                  <a:pt x="1026724" y="414467"/>
                </a:lnTo>
                <a:lnTo>
                  <a:pt x="1041388" y="390229"/>
                </a:lnTo>
                <a:cubicBezTo>
                  <a:pt x="1116039" y="291088"/>
                  <a:pt x="1242460" y="225907"/>
                  <a:pt x="1385850" y="225907"/>
                </a:cubicBezTo>
                <a:cubicBezTo>
                  <a:pt x="1471883" y="225907"/>
                  <a:pt x="1551808" y="249372"/>
                  <a:pt x="1618108" y="289559"/>
                </a:cubicBezTo>
                <a:lnTo>
                  <a:pt x="1650849" y="313796"/>
                </a:lnTo>
                <a:lnTo>
                  <a:pt x="1658951" y="304985"/>
                </a:lnTo>
                <a:cubicBezTo>
                  <a:pt x="1734125" y="237539"/>
                  <a:pt x="1837977" y="195823"/>
                  <a:pt x="1952689" y="195823"/>
                </a:cubicBezTo>
                <a:cubicBezTo>
                  <a:pt x="2067400" y="195823"/>
                  <a:pt x="2171252" y="237539"/>
                  <a:pt x="2246426" y="304985"/>
                </a:cubicBezTo>
                <a:lnTo>
                  <a:pt x="2256145" y="315554"/>
                </a:lnTo>
                <a:lnTo>
                  <a:pt x="2261919" y="306011"/>
                </a:lnTo>
                <a:cubicBezTo>
                  <a:pt x="2336571" y="206871"/>
                  <a:pt x="2462992" y="141690"/>
                  <a:pt x="2606381" y="141690"/>
                </a:cubicBezTo>
                <a:cubicBezTo>
                  <a:pt x="2692416" y="141690"/>
                  <a:pt x="2772341" y="165155"/>
                  <a:pt x="2838640" y="205342"/>
                </a:cubicBezTo>
                <a:lnTo>
                  <a:pt x="2855722" y="217987"/>
                </a:lnTo>
                <a:lnTo>
                  <a:pt x="2893007" y="199830"/>
                </a:lnTo>
                <a:cubicBezTo>
                  <a:pt x="2942707" y="180970"/>
                  <a:pt x="2997347" y="170541"/>
                  <a:pt x="3054703" y="170541"/>
                </a:cubicBezTo>
                <a:cubicBezTo>
                  <a:pt x="3169414" y="170541"/>
                  <a:pt x="3273266" y="212257"/>
                  <a:pt x="3348440" y="279703"/>
                </a:cubicBezTo>
                <a:lnTo>
                  <a:pt x="3385274" y="319757"/>
                </a:lnTo>
                <a:lnTo>
                  <a:pt x="3422856" y="288067"/>
                </a:lnTo>
                <a:cubicBezTo>
                  <a:pt x="3489156" y="242291"/>
                  <a:pt x="3569081" y="215562"/>
                  <a:pt x="3655114" y="215562"/>
                </a:cubicBezTo>
                <a:cubicBezTo>
                  <a:pt x="3683792" y="215562"/>
                  <a:pt x="3711792" y="218532"/>
                  <a:pt x="3738834" y="224187"/>
                </a:cubicBezTo>
                <a:lnTo>
                  <a:pt x="3752633" y="228564"/>
                </a:lnTo>
                <a:lnTo>
                  <a:pt x="3761041" y="219422"/>
                </a:lnTo>
                <a:cubicBezTo>
                  <a:pt x="3836213" y="151976"/>
                  <a:pt x="3940064" y="110260"/>
                  <a:pt x="4054775" y="110260"/>
                </a:cubicBezTo>
                <a:cubicBezTo>
                  <a:pt x="4140810" y="110260"/>
                  <a:pt x="4220734" y="133725"/>
                  <a:pt x="4287034" y="173912"/>
                </a:cubicBezTo>
                <a:lnTo>
                  <a:pt x="4341837" y="214480"/>
                </a:lnTo>
                <a:lnTo>
                  <a:pt x="4370347" y="193376"/>
                </a:lnTo>
                <a:cubicBezTo>
                  <a:pt x="4436643" y="153189"/>
                  <a:pt x="4516570" y="129724"/>
                  <a:pt x="4602604" y="129724"/>
                </a:cubicBezTo>
                <a:cubicBezTo>
                  <a:pt x="4745992" y="129724"/>
                  <a:pt x="4872413" y="194905"/>
                  <a:pt x="4947064" y="294045"/>
                </a:cubicBezTo>
                <a:lnTo>
                  <a:pt x="4965679" y="324816"/>
                </a:lnTo>
                <a:lnTo>
                  <a:pt x="4988215" y="318540"/>
                </a:lnTo>
                <a:lnTo>
                  <a:pt x="5064043" y="311682"/>
                </a:lnTo>
                <a:lnTo>
                  <a:pt x="5089870" y="283596"/>
                </a:lnTo>
                <a:cubicBezTo>
                  <a:pt x="5165045" y="216150"/>
                  <a:pt x="5268897" y="174434"/>
                  <a:pt x="5383609" y="174434"/>
                </a:cubicBezTo>
                <a:cubicBezTo>
                  <a:pt x="5469643" y="174434"/>
                  <a:pt x="5549567" y="197899"/>
                  <a:pt x="5615868" y="238086"/>
                </a:cubicBezTo>
                <a:lnTo>
                  <a:pt x="5638857" y="255105"/>
                </a:lnTo>
                <a:lnTo>
                  <a:pt x="5639670" y="251290"/>
                </a:lnTo>
                <a:cubicBezTo>
                  <a:pt x="5699366" y="117521"/>
                  <a:pt x="5839120" y="23660"/>
                  <a:pt x="6002002" y="23660"/>
                </a:cubicBezTo>
                <a:cubicBezTo>
                  <a:pt x="6164885" y="23660"/>
                  <a:pt x="6304640" y="117521"/>
                  <a:pt x="6364336" y="251290"/>
                </a:cubicBezTo>
                <a:lnTo>
                  <a:pt x="6369684" y="276397"/>
                </a:lnTo>
                <a:lnTo>
                  <a:pt x="6396330" y="229869"/>
                </a:lnTo>
                <a:cubicBezTo>
                  <a:pt x="6466997" y="130729"/>
                  <a:pt x="6586671" y="65548"/>
                  <a:pt x="6722407" y="65548"/>
                </a:cubicBezTo>
                <a:cubicBezTo>
                  <a:pt x="6830996" y="65548"/>
                  <a:pt x="6929305" y="107264"/>
                  <a:pt x="7000467" y="174710"/>
                </a:cubicBezTo>
                <a:lnTo>
                  <a:pt x="7029242" y="207765"/>
                </a:lnTo>
                <a:lnTo>
                  <a:pt x="7052070" y="167904"/>
                </a:lnTo>
                <a:cubicBezTo>
                  <a:pt x="7122738" y="68764"/>
                  <a:pt x="7242412" y="3583"/>
                  <a:pt x="7378148" y="3583"/>
                </a:cubicBezTo>
                <a:cubicBezTo>
                  <a:pt x="7459590" y="3583"/>
                  <a:pt x="7535249" y="27048"/>
                  <a:pt x="7598010" y="67235"/>
                </a:cubicBezTo>
                <a:lnTo>
                  <a:pt x="7638413" y="98830"/>
                </a:lnTo>
                <a:lnTo>
                  <a:pt x="7691091" y="93797"/>
                </a:lnTo>
                <a:cubicBezTo>
                  <a:pt x="7813253" y="93797"/>
                  <a:pt x="7922405" y="146594"/>
                  <a:pt x="7994531" y="229426"/>
                </a:cubicBezTo>
                <a:lnTo>
                  <a:pt x="8041237" y="302389"/>
                </a:lnTo>
                <a:lnTo>
                  <a:pt x="8050122" y="292182"/>
                </a:lnTo>
                <a:cubicBezTo>
                  <a:pt x="8121284" y="224736"/>
                  <a:pt x="8219593" y="183020"/>
                  <a:pt x="8328182" y="183020"/>
                </a:cubicBezTo>
                <a:cubicBezTo>
                  <a:pt x="8409624" y="183020"/>
                  <a:pt x="8485283" y="206485"/>
                  <a:pt x="8548044" y="246672"/>
                </a:cubicBezTo>
                <a:lnTo>
                  <a:pt x="8598621" y="286223"/>
                </a:lnTo>
                <a:lnTo>
                  <a:pt x="8598647" y="286193"/>
                </a:lnTo>
                <a:cubicBezTo>
                  <a:pt x="8669809" y="218747"/>
                  <a:pt x="8768118" y="177031"/>
                  <a:pt x="8876707" y="177031"/>
                </a:cubicBezTo>
                <a:cubicBezTo>
                  <a:pt x="8937788" y="177031"/>
                  <a:pt x="8995617" y="190230"/>
                  <a:pt x="9047191" y="213783"/>
                </a:cubicBezTo>
                <a:lnTo>
                  <a:pt x="9055526" y="218324"/>
                </a:lnTo>
                <a:lnTo>
                  <a:pt x="9058897" y="202498"/>
                </a:lnTo>
                <a:cubicBezTo>
                  <a:pt x="9112002" y="83498"/>
                  <a:pt x="9236326" y="0"/>
                  <a:pt x="93812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8313" tIns="64159" rIns="128313" bIns="64159" rtlCol="0" anchor="ctr">
            <a:noAutofit/>
          </a:bodyPr>
          <a:lstStyle/>
          <a:p>
            <a:pPr algn="ctr"/>
            <a:endParaRPr lang="ko-KR" altLang="en-US" sz="378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15D09CC-EA41-4CE9-B520-4B37AF49794B}"/>
              </a:ext>
            </a:extLst>
          </p:cNvPr>
          <p:cNvSpPr/>
          <p:nvPr userDrawn="1"/>
        </p:nvSpPr>
        <p:spPr>
          <a:xfrm flipH="1">
            <a:off x="0" y="9572699"/>
            <a:ext cx="18288000" cy="732247"/>
          </a:xfrm>
          <a:custGeom>
            <a:avLst/>
            <a:gdLst>
              <a:gd name="connsiteX0" fmla="*/ 2697788 w 12192000"/>
              <a:gd name="connsiteY0" fmla="*/ 0 h 488165"/>
              <a:gd name="connsiteX1" fmla="*/ 2412743 w 12192000"/>
              <a:gd name="connsiteY1" fmla="*/ 188940 h 488165"/>
              <a:gd name="connsiteX2" fmla="*/ 2410667 w 12192000"/>
              <a:gd name="connsiteY2" fmla="*/ 199221 h 488165"/>
              <a:gd name="connsiteX3" fmla="*/ 2404214 w 12192000"/>
              <a:gd name="connsiteY3" fmla="*/ 193897 h 488165"/>
              <a:gd name="connsiteX4" fmla="*/ 2231250 w 12192000"/>
              <a:gd name="connsiteY4" fmla="*/ 141064 h 488165"/>
              <a:gd name="connsiteX5" fmla="*/ 2110835 w 12192000"/>
              <a:gd name="connsiteY5" fmla="*/ 165374 h 488165"/>
              <a:gd name="connsiteX6" fmla="*/ 2096679 w 12192000"/>
              <a:gd name="connsiteY6" fmla="*/ 173058 h 488165"/>
              <a:gd name="connsiteX7" fmla="*/ 2063894 w 12192000"/>
              <a:gd name="connsiteY7" fmla="*/ 133322 h 488165"/>
              <a:gd name="connsiteX8" fmla="*/ 1845146 w 12192000"/>
              <a:gd name="connsiteY8" fmla="*/ 42714 h 488165"/>
              <a:gd name="connsiteX9" fmla="*/ 1588623 w 12192000"/>
              <a:gd name="connsiteY9" fmla="*/ 179105 h 488165"/>
              <a:gd name="connsiteX10" fmla="*/ 1579781 w 12192000"/>
              <a:gd name="connsiteY10" fmla="*/ 195395 h 488165"/>
              <a:gd name="connsiteX11" fmla="*/ 1519900 w 12192000"/>
              <a:gd name="connsiteY11" fmla="*/ 201432 h 488165"/>
              <a:gd name="connsiteX12" fmla="*/ 1343532 w 12192000"/>
              <a:gd name="connsiteY12" fmla="*/ 307723 h 488165"/>
              <a:gd name="connsiteX13" fmla="*/ 1341283 w 12192000"/>
              <a:gd name="connsiteY13" fmla="*/ 311643 h 488165"/>
              <a:gd name="connsiteX14" fmla="*/ 1311629 w 12192000"/>
              <a:gd name="connsiteY14" fmla="*/ 295547 h 488165"/>
              <a:gd name="connsiteX15" fmla="*/ 1191214 w 12192000"/>
              <a:gd name="connsiteY15" fmla="*/ 271237 h 488165"/>
              <a:gd name="connsiteX16" fmla="*/ 1043756 w 12192000"/>
              <a:gd name="connsiteY16" fmla="*/ 308574 h 488165"/>
              <a:gd name="connsiteX17" fmla="*/ 1010986 w 12192000"/>
              <a:gd name="connsiteY17" fmla="*/ 331863 h 488165"/>
              <a:gd name="connsiteX18" fmla="*/ 966813 w 12192000"/>
              <a:gd name="connsiteY18" fmla="*/ 336316 h 488165"/>
              <a:gd name="connsiteX19" fmla="*/ 899053 w 12192000"/>
              <a:gd name="connsiteY19" fmla="*/ 357350 h 488165"/>
              <a:gd name="connsiteX20" fmla="*/ 870729 w 12192000"/>
              <a:gd name="connsiteY20" fmla="*/ 372723 h 488165"/>
              <a:gd name="connsiteX21" fmla="*/ 864057 w 12192000"/>
              <a:gd name="connsiteY21" fmla="*/ 367218 h 488165"/>
              <a:gd name="connsiteX22" fmla="*/ 691093 w 12192000"/>
              <a:gd name="connsiteY22" fmla="*/ 314385 h 488165"/>
              <a:gd name="connsiteX23" fmla="*/ 472345 w 12192000"/>
              <a:gd name="connsiteY23" fmla="*/ 404993 h 488165"/>
              <a:gd name="connsiteX24" fmla="*/ 459601 w 12192000"/>
              <a:gd name="connsiteY24" fmla="*/ 420439 h 488165"/>
              <a:gd name="connsiteX25" fmla="*/ 426235 w 12192000"/>
              <a:gd name="connsiteY25" fmla="*/ 402329 h 488165"/>
              <a:gd name="connsiteX26" fmla="*/ 274451 w 12192000"/>
              <a:gd name="connsiteY26" fmla="*/ 371685 h 488165"/>
              <a:gd name="connsiteX27" fmla="*/ 56429 w 12192000"/>
              <a:gd name="connsiteY27" fmla="*/ 438282 h 488165"/>
              <a:gd name="connsiteX28" fmla="*/ 0 w 12192000"/>
              <a:gd name="connsiteY28" fmla="*/ 484839 h 488165"/>
              <a:gd name="connsiteX29" fmla="*/ 0 w 12192000"/>
              <a:gd name="connsiteY29" fmla="*/ 488165 h 488165"/>
              <a:gd name="connsiteX30" fmla="*/ 12192000 w 12192000"/>
              <a:gd name="connsiteY30" fmla="*/ 488165 h 488165"/>
              <a:gd name="connsiteX31" fmla="*/ 12192000 w 12192000"/>
              <a:gd name="connsiteY31" fmla="*/ 417342 h 488165"/>
              <a:gd name="connsiteX32" fmla="*/ 12183125 w 12192000"/>
              <a:gd name="connsiteY32" fmla="*/ 411358 h 488165"/>
              <a:gd name="connsiteX33" fmla="*/ 12103862 w 12192000"/>
              <a:gd name="connsiteY33" fmla="*/ 395355 h 488165"/>
              <a:gd name="connsiteX34" fmla="*/ 12062823 w 12192000"/>
              <a:gd name="connsiteY34" fmla="*/ 399492 h 488165"/>
              <a:gd name="connsiteX35" fmla="*/ 12032697 w 12192000"/>
              <a:gd name="connsiteY35" fmla="*/ 408844 h 488165"/>
              <a:gd name="connsiteX36" fmla="*/ 12031247 w 12192000"/>
              <a:gd name="connsiteY36" fmla="*/ 401661 h 488165"/>
              <a:gd name="connsiteX37" fmla="*/ 11804447 w 12192000"/>
              <a:gd name="connsiteY37" fmla="*/ 251328 h 488165"/>
              <a:gd name="connsiteX38" fmla="*/ 11666826 w 12192000"/>
              <a:gd name="connsiteY38" fmla="*/ 293365 h 488165"/>
              <a:gd name="connsiteX39" fmla="*/ 11633620 w 12192000"/>
              <a:gd name="connsiteY39" fmla="*/ 320763 h 488165"/>
              <a:gd name="connsiteX40" fmla="*/ 11628501 w 12192000"/>
              <a:gd name="connsiteY40" fmla="*/ 316540 h 488165"/>
              <a:gd name="connsiteX41" fmla="*/ 11439637 w 12192000"/>
              <a:gd name="connsiteY41" fmla="*/ 258850 h 488165"/>
              <a:gd name="connsiteX42" fmla="*/ 11159532 w 12192000"/>
              <a:gd name="connsiteY42" fmla="*/ 407780 h 488165"/>
              <a:gd name="connsiteX43" fmla="*/ 11133249 w 12192000"/>
              <a:gd name="connsiteY43" fmla="*/ 456201 h 488165"/>
              <a:gd name="connsiteX44" fmla="*/ 11130393 w 12192000"/>
              <a:gd name="connsiteY44" fmla="*/ 457575 h 488165"/>
              <a:gd name="connsiteX45" fmla="*/ 11121802 w 12192000"/>
              <a:gd name="connsiteY45" fmla="*/ 464662 h 488165"/>
              <a:gd name="connsiteX46" fmla="*/ 11105739 w 12192000"/>
              <a:gd name="connsiteY46" fmla="*/ 385098 h 488165"/>
              <a:gd name="connsiteX47" fmla="*/ 10878939 w 12192000"/>
              <a:gd name="connsiteY47" fmla="*/ 234765 h 488165"/>
              <a:gd name="connsiteX48" fmla="*/ 10652139 w 12192000"/>
              <a:gd name="connsiteY48" fmla="*/ 385098 h 488165"/>
              <a:gd name="connsiteX49" fmla="*/ 10640286 w 12192000"/>
              <a:gd name="connsiteY49" fmla="*/ 443809 h 488165"/>
              <a:gd name="connsiteX50" fmla="*/ 10632922 w 12192000"/>
              <a:gd name="connsiteY50" fmla="*/ 439812 h 488165"/>
              <a:gd name="connsiteX51" fmla="*/ 10586719 w 12192000"/>
              <a:gd name="connsiteY51" fmla="*/ 425470 h 488165"/>
              <a:gd name="connsiteX52" fmla="*/ 10578669 w 12192000"/>
              <a:gd name="connsiteY52" fmla="*/ 424659 h 488165"/>
              <a:gd name="connsiteX53" fmla="*/ 10540357 w 12192000"/>
              <a:gd name="connsiteY53" fmla="*/ 367834 h 488165"/>
              <a:gd name="connsiteX54" fmla="*/ 10366307 w 12192000"/>
              <a:gd name="connsiteY54" fmla="*/ 295740 h 488165"/>
              <a:gd name="connsiteX55" fmla="*/ 10270498 w 12192000"/>
              <a:gd name="connsiteY55" fmla="*/ 315083 h 488165"/>
              <a:gd name="connsiteX56" fmla="*/ 10267631 w 12192000"/>
              <a:gd name="connsiteY56" fmla="*/ 316639 h 488165"/>
              <a:gd name="connsiteX57" fmla="*/ 10264594 w 12192000"/>
              <a:gd name="connsiteY57" fmla="*/ 301594 h 488165"/>
              <a:gd name="connsiteX58" fmla="*/ 10037792 w 12192000"/>
              <a:gd name="connsiteY58" fmla="*/ 151262 h 488165"/>
              <a:gd name="connsiteX59" fmla="*/ 9941983 w 12192000"/>
              <a:gd name="connsiteY59" fmla="*/ 170605 h 488165"/>
              <a:gd name="connsiteX60" fmla="*/ 9932834 w 12192000"/>
              <a:gd name="connsiteY60" fmla="*/ 175570 h 488165"/>
              <a:gd name="connsiteX61" fmla="*/ 9891633 w 12192000"/>
              <a:gd name="connsiteY61" fmla="*/ 171417 h 488165"/>
              <a:gd name="connsiteX62" fmla="*/ 9578239 w 12192000"/>
              <a:gd name="connsiteY62" fmla="*/ 379147 h 488165"/>
              <a:gd name="connsiteX63" fmla="*/ 9571593 w 12192000"/>
              <a:gd name="connsiteY63" fmla="*/ 412069 h 488165"/>
              <a:gd name="connsiteX64" fmla="*/ 9537676 w 12192000"/>
              <a:gd name="connsiteY64" fmla="*/ 393659 h 488165"/>
              <a:gd name="connsiteX65" fmla="*/ 9438057 w 12192000"/>
              <a:gd name="connsiteY65" fmla="*/ 373547 h 488165"/>
              <a:gd name="connsiteX66" fmla="*/ 9386478 w 12192000"/>
              <a:gd name="connsiteY66" fmla="*/ 378747 h 488165"/>
              <a:gd name="connsiteX67" fmla="*/ 9384764 w 12192000"/>
              <a:gd name="connsiteY67" fmla="*/ 379279 h 488165"/>
              <a:gd name="connsiteX68" fmla="*/ 9356370 w 12192000"/>
              <a:gd name="connsiteY68" fmla="*/ 326966 h 488165"/>
              <a:gd name="connsiteX69" fmla="*/ 9099846 w 12192000"/>
              <a:gd name="connsiteY69" fmla="*/ 190574 h 488165"/>
              <a:gd name="connsiteX70" fmla="*/ 8843324 w 12192000"/>
              <a:gd name="connsiteY70" fmla="*/ 326966 h 488165"/>
              <a:gd name="connsiteX71" fmla="*/ 8837922 w 12192000"/>
              <a:gd name="connsiteY71" fmla="*/ 336919 h 488165"/>
              <a:gd name="connsiteX72" fmla="*/ 8777269 w 12192000"/>
              <a:gd name="connsiteY72" fmla="*/ 286876 h 488165"/>
              <a:gd name="connsiteX73" fmla="*/ 8539902 w 12192000"/>
              <a:gd name="connsiteY73" fmla="*/ 214371 h 488165"/>
              <a:gd name="connsiteX74" fmla="*/ 8302533 w 12192000"/>
              <a:gd name="connsiteY74" fmla="*/ 286876 h 488165"/>
              <a:gd name="connsiteX75" fmla="*/ 8264230 w 12192000"/>
              <a:gd name="connsiteY75" fmla="*/ 318480 h 488165"/>
              <a:gd name="connsiteX76" fmla="*/ 8252614 w 12192000"/>
              <a:gd name="connsiteY76" fmla="*/ 324064 h 488165"/>
              <a:gd name="connsiteX77" fmla="*/ 8234834 w 12192000"/>
              <a:gd name="connsiteY77" fmla="*/ 338734 h 488165"/>
              <a:gd name="connsiteX78" fmla="*/ 8208461 w 12192000"/>
              <a:gd name="connsiteY78" fmla="*/ 290142 h 488165"/>
              <a:gd name="connsiteX79" fmla="*/ 7951941 w 12192000"/>
              <a:gd name="connsiteY79" fmla="*/ 153751 h 488165"/>
              <a:gd name="connsiteX80" fmla="*/ 7713227 w 12192000"/>
              <a:gd name="connsiteY80" fmla="*/ 266327 h 488165"/>
              <a:gd name="connsiteX81" fmla="*/ 7675799 w 12192000"/>
              <a:gd name="connsiteY81" fmla="*/ 328018 h 488165"/>
              <a:gd name="connsiteX82" fmla="*/ 7649999 w 12192000"/>
              <a:gd name="connsiteY82" fmla="*/ 314014 h 488165"/>
              <a:gd name="connsiteX83" fmla="*/ 7641007 w 12192000"/>
              <a:gd name="connsiteY83" fmla="*/ 269483 h 488165"/>
              <a:gd name="connsiteX84" fmla="*/ 7355962 w 12192000"/>
              <a:gd name="connsiteY84" fmla="*/ 80543 h 488165"/>
              <a:gd name="connsiteX85" fmla="*/ 7137215 w 12192000"/>
              <a:gd name="connsiteY85" fmla="*/ 171151 h 488165"/>
              <a:gd name="connsiteX86" fmla="*/ 7117143 w 12192000"/>
              <a:gd name="connsiteY86" fmla="*/ 195477 h 488165"/>
              <a:gd name="connsiteX87" fmla="*/ 7088841 w 12192000"/>
              <a:gd name="connsiteY87" fmla="*/ 161174 h 488165"/>
              <a:gd name="connsiteX88" fmla="*/ 6870093 w 12192000"/>
              <a:gd name="connsiteY88" fmla="*/ 70566 h 488165"/>
              <a:gd name="connsiteX89" fmla="*/ 6697129 w 12192000"/>
              <a:gd name="connsiteY89" fmla="*/ 123399 h 488165"/>
              <a:gd name="connsiteX90" fmla="*/ 6684995 w 12192000"/>
              <a:gd name="connsiteY90" fmla="*/ 133411 h 488165"/>
              <a:gd name="connsiteX91" fmla="*/ 6644023 w 12192000"/>
              <a:gd name="connsiteY91" fmla="*/ 120692 h 488165"/>
              <a:gd name="connsiteX92" fmla="*/ 6557873 w 12192000"/>
              <a:gd name="connsiteY92" fmla="*/ 112008 h 488165"/>
              <a:gd name="connsiteX93" fmla="*/ 6354116 w 12192000"/>
              <a:gd name="connsiteY93" fmla="*/ 163601 h 488165"/>
              <a:gd name="connsiteX94" fmla="*/ 6273160 w 12192000"/>
              <a:gd name="connsiteY94" fmla="*/ 221132 h 488165"/>
              <a:gd name="connsiteX95" fmla="*/ 6272783 w 12192000"/>
              <a:gd name="connsiteY95" fmla="*/ 221015 h 488165"/>
              <a:gd name="connsiteX96" fmla="*/ 6210437 w 12192000"/>
              <a:gd name="connsiteY96" fmla="*/ 214730 h 488165"/>
              <a:gd name="connsiteX97" fmla="*/ 6162864 w 12192000"/>
              <a:gd name="connsiteY97" fmla="*/ 219525 h 488165"/>
              <a:gd name="connsiteX98" fmla="*/ 6161180 w 12192000"/>
              <a:gd name="connsiteY98" fmla="*/ 211185 h 488165"/>
              <a:gd name="connsiteX99" fmla="*/ 5876135 w 12192000"/>
              <a:gd name="connsiteY99" fmla="*/ 22245 h 488165"/>
              <a:gd name="connsiteX100" fmla="*/ 5591090 w 12192000"/>
              <a:gd name="connsiteY100" fmla="*/ 211185 h 488165"/>
              <a:gd name="connsiteX101" fmla="*/ 5577004 w 12192000"/>
              <a:gd name="connsiteY101" fmla="*/ 280957 h 488165"/>
              <a:gd name="connsiteX102" fmla="*/ 5576535 w 12192000"/>
              <a:gd name="connsiteY102" fmla="*/ 280094 h 488165"/>
              <a:gd name="connsiteX103" fmla="*/ 5320012 w 12192000"/>
              <a:gd name="connsiteY103" fmla="*/ 143703 h 488165"/>
              <a:gd name="connsiteX104" fmla="*/ 5199597 w 12192000"/>
              <a:gd name="connsiteY104" fmla="*/ 168013 h 488165"/>
              <a:gd name="connsiteX105" fmla="*/ 5171310 w 12192000"/>
              <a:gd name="connsiteY105" fmla="*/ 183367 h 488165"/>
              <a:gd name="connsiteX106" fmla="*/ 5170430 w 12192000"/>
              <a:gd name="connsiteY106" fmla="*/ 181745 h 488165"/>
              <a:gd name="connsiteX107" fmla="*/ 4913907 w 12192000"/>
              <a:gd name="connsiteY107" fmla="*/ 45354 h 488165"/>
              <a:gd name="connsiteX108" fmla="*/ 4675193 w 12192000"/>
              <a:gd name="connsiteY108" fmla="*/ 157930 h 488165"/>
              <a:gd name="connsiteX109" fmla="*/ 4646008 w 12192000"/>
              <a:gd name="connsiteY109" fmla="*/ 206033 h 488165"/>
              <a:gd name="connsiteX110" fmla="*/ 4619097 w 12192000"/>
              <a:gd name="connsiteY110" fmla="*/ 173417 h 488165"/>
              <a:gd name="connsiteX111" fmla="*/ 4400349 w 12192000"/>
              <a:gd name="connsiteY111" fmla="*/ 82809 h 488165"/>
              <a:gd name="connsiteX112" fmla="*/ 4143826 w 12192000"/>
              <a:gd name="connsiteY112" fmla="*/ 219200 h 488165"/>
              <a:gd name="connsiteX113" fmla="*/ 4136836 w 12192000"/>
              <a:gd name="connsiteY113" fmla="*/ 232080 h 488165"/>
              <a:gd name="connsiteX114" fmla="*/ 4117121 w 12192000"/>
              <a:gd name="connsiteY114" fmla="*/ 221379 h 488165"/>
              <a:gd name="connsiteX115" fmla="*/ 3976611 w 12192000"/>
              <a:gd name="connsiteY115" fmla="*/ 193012 h 488165"/>
              <a:gd name="connsiteX116" fmla="*/ 3721359 w 12192000"/>
              <a:gd name="connsiteY116" fmla="*/ 298740 h 488165"/>
              <a:gd name="connsiteX117" fmla="*/ 3705197 w 12192000"/>
              <a:gd name="connsiteY117" fmla="*/ 318329 h 488165"/>
              <a:gd name="connsiteX118" fmla="*/ 3683571 w 12192000"/>
              <a:gd name="connsiteY118" fmla="*/ 292119 h 488165"/>
              <a:gd name="connsiteX119" fmla="*/ 3425576 w 12192000"/>
              <a:gd name="connsiteY119" fmla="*/ 185254 h 488165"/>
              <a:gd name="connsiteX120" fmla="*/ 3167581 w 12192000"/>
              <a:gd name="connsiteY120" fmla="*/ 292119 h 488165"/>
              <a:gd name="connsiteX121" fmla="*/ 3135507 w 12192000"/>
              <a:gd name="connsiteY121" fmla="*/ 330993 h 488165"/>
              <a:gd name="connsiteX122" fmla="*/ 3106582 w 12192000"/>
              <a:gd name="connsiteY122" fmla="*/ 322014 h 488165"/>
              <a:gd name="connsiteX123" fmla="*/ 3044236 w 12192000"/>
              <a:gd name="connsiteY123" fmla="*/ 315729 h 488165"/>
              <a:gd name="connsiteX124" fmla="*/ 3005060 w 12192000"/>
              <a:gd name="connsiteY124" fmla="*/ 319679 h 488165"/>
              <a:gd name="connsiteX125" fmla="*/ 3007144 w 12192000"/>
              <a:gd name="connsiteY125" fmla="*/ 309355 h 488165"/>
              <a:gd name="connsiteX126" fmla="*/ 2697788 w 12192000"/>
              <a:gd name="connsiteY126" fmla="*/ 0 h 4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192000" h="488165">
                <a:moveTo>
                  <a:pt x="2697788" y="0"/>
                </a:moveTo>
                <a:cubicBezTo>
                  <a:pt x="2569648" y="0"/>
                  <a:pt x="2459705" y="77908"/>
                  <a:pt x="2412743" y="188940"/>
                </a:cubicBezTo>
                <a:lnTo>
                  <a:pt x="2410667" y="199221"/>
                </a:lnTo>
                <a:lnTo>
                  <a:pt x="2404214" y="193897"/>
                </a:lnTo>
                <a:cubicBezTo>
                  <a:pt x="2354841" y="160541"/>
                  <a:pt x="2295320" y="141064"/>
                  <a:pt x="2231250" y="141064"/>
                </a:cubicBezTo>
                <a:cubicBezTo>
                  <a:pt x="2188537" y="141064"/>
                  <a:pt x="2147845" y="149720"/>
                  <a:pt x="2110835" y="165374"/>
                </a:cubicBezTo>
                <a:lnTo>
                  <a:pt x="2096679" y="173058"/>
                </a:lnTo>
                <a:lnTo>
                  <a:pt x="2063894" y="133322"/>
                </a:lnTo>
                <a:cubicBezTo>
                  <a:pt x="2007912" y="77340"/>
                  <a:pt x="1930572" y="42714"/>
                  <a:pt x="1845146" y="42714"/>
                </a:cubicBezTo>
                <a:cubicBezTo>
                  <a:pt x="1738363" y="42714"/>
                  <a:pt x="1644216" y="96816"/>
                  <a:pt x="1588623" y="179105"/>
                </a:cubicBezTo>
                <a:lnTo>
                  <a:pt x="1579781" y="195395"/>
                </a:lnTo>
                <a:lnTo>
                  <a:pt x="1519900" y="201432"/>
                </a:lnTo>
                <a:cubicBezTo>
                  <a:pt x="1449416" y="215855"/>
                  <a:pt x="1387663" y="254248"/>
                  <a:pt x="1343532" y="307723"/>
                </a:cubicBezTo>
                <a:lnTo>
                  <a:pt x="1341283" y="311643"/>
                </a:lnTo>
                <a:lnTo>
                  <a:pt x="1311629" y="295547"/>
                </a:lnTo>
                <a:cubicBezTo>
                  <a:pt x="1274619" y="279893"/>
                  <a:pt x="1233927" y="271237"/>
                  <a:pt x="1191214" y="271237"/>
                </a:cubicBezTo>
                <a:cubicBezTo>
                  <a:pt x="1137822" y="271237"/>
                  <a:pt x="1087590" y="284762"/>
                  <a:pt x="1043756" y="308574"/>
                </a:cubicBezTo>
                <a:lnTo>
                  <a:pt x="1010986" y="331863"/>
                </a:lnTo>
                <a:lnTo>
                  <a:pt x="966813" y="336316"/>
                </a:lnTo>
                <a:cubicBezTo>
                  <a:pt x="943314" y="341125"/>
                  <a:pt x="920647" y="348217"/>
                  <a:pt x="899053" y="357350"/>
                </a:cubicBezTo>
                <a:lnTo>
                  <a:pt x="870729" y="372723"/>
                </a:lnTo>
                <a:lnTo>
                  <a:pt x="864057" y="367218"/>
                </a:lnTo>
                <a:cubicBezTo>
                  <a:pt x="814683" y="333862"/>
                  <a:pt x="755162" y="314385"/>
                  <a:pt x="691093" y="314385"/>
                </a:cubicBezTo>
                <a:cubicBezTo>
                  <a:pt x="605667" y="314385"/>
                  <a:pt x="528328" y="349011"/>
                  <a:pt x="472345" y="404993"/>
                </a:cubicBezTo>
                <a:lnTo>
                  <a:pt x="459601" y="420439"/>
                </a:lnTo>
                <a:lnTo>
                  <a:pt x="426235" y="402329"/>
                </a:lnTo>
                <a:cubicBezTo>
                  <a:pt x="379583" y="382597"/>
                  <a:pt x="328291" y="371685"/>
                  <a:pt x="274451" y="371685"/>
                </a:cubicBezTo>
                <a:cubicBezTo>
                  <a:pt x="193690" y="371685"/>
                  <a:pt x="118664" y="396236"/>
                  <a:pt x="56429" y="438282"/>
                </a:cubicBezTo>
                <a:lnTo>
                  <a:pt x="0" y="484839"/>
                </a:lnTo>
                <a:lnTo>
                  <a:pt x="0" y="488165"/>
                </a:lnTo>
                <a:lnTo>
                  <a:pt x="12192000" y="488165"/>
                </a:lnTo>
                <a:lnTo>
                  <a:pt x="12192000" y="417342"/>
                </a:lnTo>
                <a:lnTo>
                  <a:pt x="12183125" y="411358"/>
                </a:lnTo>
                <a:cubicBezTo>
                  <a:pt x="12158762" y="401054"/>
                  <a:pt x="12131977" y="395355"/>
                  <a:pt x="12103862" y="395355"/>
                </a:cubicBezTo>
                <a:cubicBezTo>
                  <a:pt x="12089804" y="395355"/>
                  <a:pt x="12076079" y="396780"/>
                  <a:pt x="12062823" y="399492"/>
                </a:cubicBezTo>
                <a:lnTo>
                  <a:pt x="12032697" y="408844"/>
                </a:lnTo>
                <a:lnTo>
                  <a:pt x="12031247" y="401661"/>
                </a:lnTo>
                <a:cubicBezTo>
                  <a:pt x="11993880" y="313316"/>
                  <a:pt x="11906403" y="251328"/>
                  <a:pt x="11804447" y="251328"/>
                </a:cubicBezTo>
                <a:cubicBezTo>
                  <a:pt x="11753469" y="251328"/>
                  <a:pt x="11706111" y="266825"/>
                  <a:pt x="11666826" y="293365"/>
                </a:cubicBezTo>
                <a:lnTo>
                  <a:pt x="11633620" y="320763"/>
                </a:lnTo>
                <a:lnTo>
                  <a:pt x="11628501" y="316540"/>
                </a:lnTo>
                <a:cubicBezTo>
                  <a:pt x="11574588" y="280117"/>
                  <a:pt x="11509596" y="258850"/>
                  <a:pt x="11439637" y="258850"/>
                </a:cubicBezTo>
                <a:cubicBezTo>
                  <a:pt x="11323037" y="258850"/>
                  <a:pt x="11220236" y="317926"/>
                  <a:pt x="11159532" y="407780"/>
                </a:cubicBezTo>
                <a:lnTo>
                  <a:pt x="11133249" y="456201"/>
                </a:lnTo>
                <a:lnTo>
                  <a:pt x="11130393" y="457575"/>
                </a:lnTo>
                <a:lnTo>
                  <a:pt x="11121802" y="464662"/>
                </a:lnTo>
                <a:lnTo>
                  <a:pt x="11105739" y="385098"/>
                </a:lnTo>
                <a:cubicBezTo>
                  <a:pt x="11068372" y="296753"/>
                  <a:pt x="10980895" y="234765"/>
                  <a:pt x="10878939" y="234765"/>
                </a:cubicBezTo>
                <a:cubicBezTo>
                  <a:pt x="10776983" y="234765"/>
                  <a:pt x="10689506" y="296753"/>
                  <a:pt x="10652139" y="385098"/>
                </a:cubicBezTo>
                <a:lnTo>
                  <a:pt x="10640286" y="443809"/>
                </a:lnTo>
                <a:lnTo>
                  <a:pt x="10632922" y="439812"/>
                </a:lnTo>
                <a:cubicBezTo>
                  <a:pt x="10618198" y="433585"/>
                  <a:pt x="10602742" y="428749"/>
                  <a:pt x="10586719" y="425470"/>
                </a:cubicBezTo>
                <a:lnTo>
                  <a:pt x="10578669" y="424659"/>
                </a:lnTo>
                <a:lnTo>
                  <a:pt x="10540357" y="367834"/>
                </a:lnTo>
                <a:cubicBezTo>
                  <a:pt x="10495814" y="323291"/>
                  <a:pt x="10434278" y="295740"/>
                  <a:pt x="10366307" y="295740"/>
                </a:cubicBezTo>
                <a:cubicBezTo>
                  <a:pt x="10332323" y="295740"/>
                  <a:pt x="10299946" y="302627"/>
                  <a:pt x="10270498" y="315083"/>
                </a:cubicBezTo>
                <a:lnTo>
                  <a:pt x="10267631" y="316639"/>
                </a:lnTo>
                <a:lnTo>
                  <a:pt x="10264594" y="301594"/>
                </a:lnTo>
                <a:cubicBezTo>
                  <a:pt x="10227227" y="213250"/>
                  <a:pt x="10139749" y="151262"/>
                  <a:pt x="10037792" y="151262"/>
                </a:cubicBezTo>
                <a:cubicBezTo>
                  <a:pt x="10003807" y="151262"/>
                  <a:pt x="9971430" y="158149"/>
                  <a:pt x="9941983" y="170605"/>
                </a:cubicBezTo>
                <a:lnTo>
                  <a:pt x="9932834" y="175570"/>
                </a:lnTo>
                <a:lnTo>
                  <a:pt x="9891633" y="171417"/>
                </a:lnTo>
                <a:cubicBezTo>
                  <a:pt x="9750750" y="171417"/>
                  <a:pt x="9629872" y="257073"/>
                  <a:pt x="9578239" y="379147"/>
                </a:cubicBezTo>
                <a:lnTo>
                  <a:pt x="9571593" y="412069"/>
                </a:lnTo>
                <a:lnTo>
                  <a:pt x="9537676" y="393659"/>
                </a:lnTo>
                <a:cubicBezTo>
                  <a:pt x="9507058" y="380709"/>
                  <a:pt x="9473393" y="373547"/>
                  <a:pt x="9438057" y="373547"/>
                </a:cubicBezTo>
                <a:cubicBezTo>
                  <a:pt x="9420388" y="373547"/>
                  <a:pt x="9403139" y="375338"/>
                  <a:pt x="9386478" y="378747"/>
                </a:cubicBezTo>
                <a:lnTo>
                  <a:pt x="9384764" y="379279"/>
                </a:lnTo>
                <a:lnTo>
                  <a:pt x="9356370" y="326966"/>
                </a:lnTo>
                <a:cubicBezTo>
                  <a:pt x="9300776" y="244677"/>
                  <a:pt x="9206629" y="190574"/>
                  <a:pt x="9099846" y="190574"/>
                </a:cubicBezTo>
                <a:cubicBezTo>
                  <a:pt x="8993063" y="190574"/>
                  <a:pt x="8898917" y="244677"/>
                  <a:pt x="8843324" y="326966"/>
                </a:cubicBezTo>
                <a:lnTo>
                  <a:pt x="8837922" y="336919"/>
                </a:lnTo>
                <a:lnTo>
                  <a:pt x="8777269" y="286876"/>
                </a:lnTo>
                <a:cubicBezTo>
                  <a:pt x="8709511" y="241100"/>
                  <a:pt x="8627828" y="214371"/>
                  <a:pt x="8539902" y="214371"/>
                </a:cubicBezTo>
                <a:cubicBezTo>
                  <a:pt x="8451975" y="214371"/>
                  <a:pt x="8370292" y="241100"/>
                  <a:pt x="8302533" y="286876"/>
                </a:cubicBezTo>
                <a:lnTo>
                  <a:pt x="8264230" y="318480"/>
                </a:lnTo>
                <a:lnTo>
                  <a:pt x="8252614" y="324064"/>
                </a:lnTo>
                <a:lnTo>
                  <a:pt x="8234834" y="338734"/>
                </a:lnTo>
                <a:lnTo>
                  <a:pt x="8208461" y="290142"/>
                </a:lnTo>
                <a:cubicBezTo>
                  <a:pt x="8152866" y="207854"/>
                  <a:pt x="8058721" y="153751"/>
                  <a:pt x="7951941" y="153751"/>
                </a:cubicBezTo>
                <a:cubicBezTo>
                  <a:pt x="7855835" y="153751"/>
                  <a:pt x="7769968" y="197574"/>
                  <a:pt x="7713227" y="266327"/>
                </a:cubicBezTo>
                <a:lnTo>
                  <a:pt x="7675799" y="328018"/>
                </a:lnTo>
                <a:lnTo>
                  <a:pt x="7649999" y="314014"/>
                </a:lnTo>
                <a:lnTo>
                  <a:pt x="7641007" y="269483"/>
                </a:lnTo>
                <a:cubicBezTo>
                  <a:pt x="7594044" y="158451"/>
                  <a:pt x="7484103" y="80543"/>
                  <a:pt x="7355962" y="80543"/>
                </a:cubicBezTo>
                <a:cubicBezTo>
                  <a:pt x="7270537" y="80543"/>
                  <a:pt x="7193198" y="115169"/>
                  <a:pt x="7137215" y="171151"/>
                </a:cubicBezTo>
                <a:lnTo>
                  <a:pt x="7117143" y="195477"/>
                </a:lnTo>
                <a:lnTo>
                  <a:pt x="7088841" y="161174"/>
                </a:lnTo>
                <a:cubicBezTo>
                  <a:pt x="7032857" y="105192"/>
                  <a:pt x="6955521" y="70566"/>
                  <a:pt x="6870093" y="70566"/>
                </a:cubicBezTo>
                <a:cubicBezTo>
                  <a:pt x="6806023" y="70566"/>
                  <a:pt x="6746503" y="90043"/>
                  <a:pt x="6697129" y="123399"/>
                </a:cubicBezTo>
                <a:lnTo>
                  <a:pt x="6684995" y="133411"/>
                </a:lnTo>
                <a:lnTo>
                  <a:pt x="6644023" y="120692"/>
                </a:lnTo>
                <a:cubicBezTo>
                  <a:pt x="6616195" y="114998"/>
                  <a:pt x="6587383" y="112008"/>
                  <a:pt x="6557873" y="112008"/>
                </a:cubicBezTo>
                <a:cubicBezTo>
                  <a:pt x="6484097" y="112008"/>
                  <a:pt x="6414685" y="130698"/>
                  <a:pt x="6354116" y="163601"/>
                </a:cubicBezTo>
                <a:lnTo>
                  <a:pt x="6273160" y="221132"/>
                </a:lnTo>
                <a:lnTo>
                  <a:pt x="6272783" y="221015"/>
                </a:lnTo>
                <a:cubicBezTo>
                  <a:pt x="6252645" y="216894"/>
                  <a:pt x="6231794" y="214730"/>
                  <a:pt x="6210437" y="214730"/>
                </a:cubicBezTo>
                <a:lnTo>
                  <a:pt x="6162864" y="219525"/>
                </a:lnTo>
                <a:lnTo>
                  <a:pt x="6161180" y="211185"/>
                </a:lnTo>
                <a:cubicBezTo>
                  <a:pt x="6114217" y="100153"/>
                  <a:pt x="6004275" y="22245"/>
                  <a:pt x="5876135" y="22245"/>
                </a:cubicBezTo>
                <a:cubicBezTo>
                  <a:pt x="5747995" y="22245"/>
                  <a:pt x="5638053" y="100153"/>
                  <a:pt x="5591090" y="211185"/>
                </a:cubicBezTo>
                <a:lnTo>
                  <a:pt x="5577004" y="280957"/>
                </a:lnTo>
                <a:lnTo>
                  <a:pt x="5576535" y="280094"/>
                </a:lnTo>
                <a:cubicBezTo>
                  <a:pt x="5520942" y="197805"/>
                  <a:pt x="5426795" y="143703"/>
                  <a:pt x="5320012" y="143703"/>
                </a:cubicBezTo>
                <a:cubicBezTo>
                  <a:pt x="5277299" y="143703"/>
                  <a:pt x="5236608" y="152359"/>
                  <a:pt x="5199597" y="168013"/>
                </a:cubicBezTo>
                <a:lnTo>
                  <a:pt x="5171310" y="183367"/>
                </a:lnTo>
                <a:lnTo>
                  <a:pt x="5170430" y="181745"/>
                </a:lnTo>
                <a:cubicBezTo>
                  <a:pt x="5114837" y="99456"/>
                  <a:pt x="5020690" y="45354"/>
                  <a:pt x="4913907" y="45354"/>
                </a:cubicBezTo>
                <a:cubicBezTo>
                  <a:pt x="4817802" y="45354"/>
                  <a:pt x="4731933" y="89177"/>
                  <a:pt x="4675193" y="157930"/>
                </a:cubicBezTo>
                <a:lnTo>
                  <a:pt x="4646008" y="206033"/>
                </a:lnTo>
                <a:lnTo>
                  <a:pt x="4619097" y="173417"/>
                </a:lnTo>
                <a:cubicBezTo>
                  <a:pt x="4563115" y="117435"/>
                  <a:pt x="4485776" y="82809"/>
                  <a:pt x="4400349" y="82809"/>
                </a:cubicBezTo>
                <a:cubicBezTo>
                  <a:pt x="4293566" y="82809"/>
                  <a:pt x="4199420" y="136912"/>
                  <a:pt x="4143826" y="219200"/>
                </a:cubicBezTo>
                <a:lnTo>
                  <a:pt x="4136836" y="232080"/>
                </a:lnTo>
                <a:lnTo>
                  <a:pt x="4117121" y="221379"/>
                </a:lnTo>
                <a:cubicBezTo>
                  <a:pt x="4073934" y="203113"/>
                  <a:pt x="4026452" y="193012"/>
                  <a:pt x="3976611" y="193012"/>
                </a:cubicBezTo>
                <a:cubicBezTo>
                  <a:pt x="3876929" y="193012"/>
                  <a:pt x="3786684" y="233416"/>
                  <a:pt x="3721359" y="298740"/>
                </a:cubicBezTo>
                <a:lnTo>
                  <a:pt x="3705197" y="318329"/>
                </a:lnTo>
                <a:lnTo>
                  <a:pt x="3683571" y="292119"/>
                </a:lnTo>
                <a:cubicBezTo>
                  <a:pt x="3617545" y="226092"/>
                  <a:pt x="3526330" y="185254"/>
                  <a:pt x="3425576" y="185254"/>
                </a:cubicBezTo>
                <a:cubicBezTo>
                  <a:pt x="3324823" y="185254"/>
                  <a:pt x="3233608" y="226092"/>
                  <a:pt x="3167581" y="292119"/>
                </a:cubicBezTo>
                <a:lnTo>
                  <a:pt x="3135507" y="330993"/>
                </a:lnTo>
                <a:lnTo>
                  <a:pt x="3106582" y="322014"/>
                </a:lnTo>
                <a:cubicBezTo>
                  <a:pt x="3086444" y="317893"/>
                  <a:pt x="3065593" y="315729"/>
                  <a:pt x="3044236" y="315729"/>
                </a:cubicBezTo>
                <a:lnTo>
                  <a:pt x="3005060" y="319679"/>
                </a:lnTo>
                <a:lnTo>
                  <a:pt x="3007144" y="309355"/>
                </a:lnTo>
                <a:cubicBezTo>
                  <a:pt x="3007144" y="138503"/>
                  <a:pt x="2868641" y="0"/>
                  <a:pt x="2697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8313" tIns="64159" rIns="128313" bIns="64159" rtlCol="0" anchor="ctr">
            <a:noAutofit/>
          </a:bodyPr>
          <a:lstStyle/>
          <a:p>
            <a:pPr algn="ctr"/>
            <a:endParaRPr lang="ko-KR" altLang="en-US" sz="3780"/>
          </a:p>
        </p:txBody>
      </p:sp>
    </p:spTree>
    <p:extLst>
      <p:ext uri="{BB962C8B-B14F-4D97-AF65-F5344CB8AC3E}">
        <p14:creationId xmlns:p14="http://schemas.microsoft.com/office/powerpoint/2010/main" val="3946071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98" y="509306"/>
            <a:ext cx="17359796" cy="1086370"/>
          </a:xfrm>
          <a:prstGeom prst="rect">
            <a:avLst/>
          </a:prstGeom>
        </p:spPr>
        <p:txBody>
          <a:bodyPr lIns="71285" tIns="35644" rIns="71285" bIns="35644" anchor="ctr"/>
          <a:lstStyle>
            <a:lvl1pPr marL="0" indent="0" algn="ctr">
              <a:buNone/>
              <a:defRPr sz="756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73454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987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gradFill>
          <a:gsLst>
            <a:gs pos="0">
              <a:schemeClr val="accent2">
                <a:lumMod val="90000"/>
                <a:lumOff val="1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25000">
              <a:srgbClr val="84CFD2">
                <a:lumMod val="60000"/>
                <a:lumOff val="40000"/>
              </a:srgbClr>
            </a:gs>
            <a:gs pos="75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90000"/>
                <a:lumOff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854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2C882D6-F42B-420F-B28D-BA2BD09E51CA}"/>
              </a:ext>
            </a:extLst>
          </p:cNvPr>
          <p:cNvSpPr/>
          <p:nvPr userDrawn="1"/>
        </p:nvSpPr>
        <p:spPr>
          <a:xfrm>
            <a:off x="0" y="9221306"/>
            <a:ext cx="18288000" cy="1083636"/>
          </a:xfrm>
          <a:custGeom>
            <a:avLst/>
            <a:gdLst>
              <a:gd name="connsiteX0" fmla="*/ 9381227 w 12192000"/>
              <a:gd name="connsiteY0" fmla="*/ 0 h 722424"/>
              <a:gd name="connsiteX1" fmla="*/ 9628588 w 12192000"/>
              <a:gd name="connsiteY1" fmla="*/ 97110 h 722424"/>
              <a:gd name="connsiteX2" fmla="*/ 9664383 w 12192000"/>
              <a:gd name="connsiteY2" fmla="*/ 138229 h 722424"/>
              <a:gd name="connsiteX3" fmla="*/ 9747177 w 12192000"/>
              <a:gd name="connsiteY3" fmla="*/ 128344 h 722424"/>
              <a:gd name="connsiteX4" fmla="*/ 9967039 w 12192000"/>
              <a:gd name="connsiteY4" fmla="*/ 191996 h 722424"/>
              <a:gd name="connsiteX5" fmla="*/ 10010266 w 12192000"/>
              <a:gd name="connsiteY5" fmla="*/ 225799 h 722424"/>
              <a:gd name="connsiteX6" fmla="*/ 10023948 w 12192000"/>
              <a:gd name="connsiteY6" fmla="*/ 210081 h 722424"/>
              <a:gd name="connsiteX7" fmla="*/ 10302008 w 12192000"/>
              <a:gd name="connsiteY7" fmla="*/ 100919 h 722424"/>
              <a:gd name="connsiteX8" fmla="*/ 10664342 w 12192000"/>
              <a:gd name="connsiteY8" fmla="*/ 328549 h 722424"/>
              <a:gd name="connsiteX9" fmla="*/ 10665904 w 12192000"/>
              <a:gd name="connsiteY9" fmla="*/ 335885 h 722424"/>
              <a:gd name="connsiteX10" fmla="*/ 10694098 w 12192000"/>
              <a:gd name="connsiteY10" fmla="*/ 321381 h 722424"/>
              <a:gd name="connsiteX11" fmla="*/ 10847163 w 12192000"/>
              <a:gd name="connsiteY11" fmla="*/ 292092 h 722424"/>
              <a:gd name="connsiteX12" fmla="*/ 11067025 w 12192000"/>
              <a:gd name="connsiteY12" fmla="*/ 355744 h 722424"/>
              <a:gd name="connsiteX13" fmla="*/ 11092379 w 12192000"/>
              <a:gd name="connsiteY13" fmla="*/ 375571 h 722424"/>
              <a:gd name="connsiteX14" fmla="*/ 11145253 w 12192000"/>
              <a:gd name="connsiteY14" fmla="*/ 334223 h 722424"/>
              <a:gd name="connsiteX15" fmla="*/ 11365115 w 12192000"/>
              <a:gd name="connsiteY15" fmla="*/ 270571 h 722424"/>
              <a:gd name="connsiteX16" fmla="*/ 11727448 w 12192000"/>
              <a:gd name="connsiteY16" fmla="*/ 498202 h 722424"/>
              <a:gd name="connsiteX17" fmla="*/ 11731256 w 12192000"/>
              <a:gd name="connsiteY17" fmla="*/ 516075 h 722424"/>
              <a:gd name="connsiteX18" fmla="*/ 11787810 w 12192000"/>
              <a:gd name="connsiteY18" fmla="*/ 510671 h 722424"/>
              <a:gd name="connsiteX19" fmla="*/ 11790458 w 12192000"/>
              <a:gd name="connsiteY19" fmla="*/ 498238 h 722424"/>
              <a:gd name="connsiteX20" fmla="*/ 12000600 w 12192000"/>
              <a:gd name="connsiteY20" fmla="*/ 366220 h 722424"/>
              <a:gd name="connsiteX21" fmla="*/ 12161866 w 12192000"/>
              <a:gd name="connsiteY21" fmla="*/ 429531 h 722424"/>
              <a:gd name="connsiteX22" fmla="*/ 12192000 w 12192000"/>
              <a:gd name="connsiteY22" fmla="*/ 471892 h 722424"/>
              <a:gd name="connsiteX23" fmla="*/ 12192000 w 12192000"/>
              <a:gd name="connsiteY23" fmla="*/ 692861 h 722424"/>
              <a:gd name="connsiteX24" fmla="*/ 12170970 w 12192000"/>
              <a:gd name="connsiteY24" fmla="*/ 722424 h 722424"/>
              <a:gd name="connsiteX25" fmla="*/ 7083124 w 12192000"/>
              <a:gd name="connsiteY25" fmla="*/ 722424 h 722424"/>
              <a:gd name="connsiteX26" fmla="*/ 7064687 w 12192000"/>
              <a:gd name="connsiteY26" fmla="*/ 635873 h 722424"/>
              <a:gd name="connsiteX27" fmla="*/ 7070633 w 12192000"/>
              <a:gd name="connsiteY27" fmla="*/ 607957 h 722424"/>
              <a:gd name="connsiteX28" fmla="*/ 7048484 w 12192000"/>
              <a:gd name="connsiteY28" fmla="*/ 646633 h 722424"/>
              <a:gd name="connsiteX29" fmla="*/ 6986810 w 12192000"/>
              <a:gd name="connsiteY29" fmla="*/ 714133 h 722424"/>
              <a:gd name="connsiteX30" fmla="*/ 6974500 w 12192000"/>
              <a:gd name="connsiteY30" fmla="*/ 722424 h 722424"/>
              <a:gd name="connsiteX31" fmla="*/ 6473658 w 12192000"/>
              <a:gd name="connsiteY31" fmla="*/ 722424 h 722424"/>
              <a:gd name="connsiteX32" fmla="*/ 6452315 w 12192000"/>
              <a:gd name="connsiteY32" fmla="*/ 704044 h 722424"/>
              <a:gd name="connsiteX33" fmla="*/ 6456230 w 12192000"/>
              <a:gd name="connsiteY33" fmla="*/ 722424 h 722424"/>
              <a:gd name="connsiteX34" fmla="*/ 12828 w 12192000"/>
              <a:gd name="connsiteY34" fmla="*/ 722424 h 722424"/>
              <a:gd name="connsiteX35" fmla="*/ 0 w 12192000"/>
              <a:gd name="connsiteY35" fmla="*/ 665416 h 722424"/>
              <a:gd name="connsiteX36" fmla="*/ 415407 w 12192000"/>
              <a:gd name="connsiteY36" fmla="*/ 292713 h 722424"/>
              <a:gd name="connsiteX37" fmla="*/ 647665 w 12192000"/>
              <a:gd name="connsiteY37" fmla="*/ 356365 h 722424"/>
              <a:gd name="connsiteX38" fmla="*/ 695234 w 12192000"/>
              <a:gd name="connsiteY38" fmla="*/ 391579 h 722424"/>
              <a:gd name="connsiteX39" fmla="*/ 748462 w 12192000"/>
              <a:gd name="connsiteY39" fmla="*/ 376754 h 722424"/>
              <a:gd name="connsiteX40" fmla="*/ 832181 w 12192000"/>
              <a:gd name="connsiteY40" fmla="*/ 369182 h 722424"/>
              <a:gd name="connsiteX41" fmla="*/ 993876 w 12192000"/>
              <a:gd name="connsiteY41" fmla="*/ 398471 h 722424"/>
              <a:gd name="connsiteX42" fmla="*/ 1026724 w 12192000"/>
              <a:gd name="connsiteY42" fmla="*/ 414467 h 722424"/>
              <a:gd name="connsiteX43" fmla="*/ 1041388 w 12192000"/>
              <a:gd name="connsiteY43" fmla="*/ 390229 h 722424"/>
              <a:gd name="connsiteX44" fmla="*/ 1385850 w 12192000"/>
              <a:gd name="connsiteY44" fmla="*/ 225907 h 722424"/>
              <a:gd name="connsiteX45" fmla="*/ 1618108 w 12192000"/>
              <a:gd name="connsiteY45" fmla="*/ 289559 h 722424"/>
              <a:gd name="connsiteX46" fmla="*/ 1650849 w 12192000"/>
              <a:gd name="connsiteY46" fmla="*/ 313796 h 722424"/>
              <a:gd name="connsiteX47" fmla="*/ 1658951 w 12192000"/>
              <a:gd name="connsiteY47" fmla="*/ 304985 h 722424"/>
              <a:gd name="connsiteX48" fmla="*/ 1952689 w 12192000"/>
              <a:gd name="connsiteY48" fmla="*/ 195823 h 722424"/>
              <a:gd name="connsiteX49" fmla="*/ 2246426 w 12192000"/>
              <a:gd name="connsiteY49" fmla="*/ 304985 h 722424"/>
              <a:gd name="connsiteX50" fmla="*/ 2256145 w 12192000"/>
              <a:gd name="connsiteY50" fmla="*/ 315554 h 722424"/>
              <a:gd name="connsiteX51" fmla="*/ 2261919 w 12192000"/>
              <a:gd name="connsiteY51" fmla="*/ 306011 h 722424"/>
              <a:gd name="connsiteX52" fmla="*/ 2606381 w 12192000"/>
              <a:gd name="connsiteY52" fmla="*/ 141690 h 722424"/>
              <a:gd name="connsiteX53" fmla="*/ 2838640 w 12192000"/>
              <a:gd name="connsiteY53" fmla="*/ 205342 h 722424"/>
              <a:gd name="connsiteX54" fmla="*/ 2855722 w 12192000"/>
              <a:gd name="connsiteY54" fmla="*/ 217987 h 722424"/>
              <a:gd name="connsiteX55" fmla="*/ 2893007 w 12192000"/>
              <a:gd name="connsiteY55" fmla="*/ 199830 h 722424"/>
              <a:gd name="connsiteX56" fmla="*/ 3054703 w 12192000"/>
              <a:gd name="connsiteY56" fmla="*/ 170541 h 722424"/>
              <a:gd name="connsiteX57" fmla="*/ 3348440 w 12192000"/>
              <a:gd name="connsiteY57" fmla="*/ 279703 h 722424"/>
              <a:gd name="connsiteX58" fmla="*/ 3385274 w 12192000"/>
              <a:gd name="connsiteY58" fmla="*/ 319757 h 722424"/>
              <a:gd name="connsiteX59" fmla="*/ 3422856 w 12192000"/>
              <a:gd name="connsiteY59" fmla="*/ 288067 h 722424"/>
              <a:gd name="connsiteX60" fmla="*/ 3655114 w 12192000"/>
              <a:gd name="connsiteY60" fmla="*/ 215562 h 722424"/>
              <a:gd name="connsiteX61" fmla="*/ 3738834 w 12192000"/>
              <a:gd name="connsiteY61" fmla="*/ 224187 h 722424"/>
              <a:gd name="connsiteX62" fmla="*/ 3752633 w 12192000"/>
              <a:gd name="connsiteY62" fmla="*/ 228564 h 722424"/>
              <a:gd name="connsiteX63" fmla="*/ 3761041 w 12192000"/>
              <a:gd name="connsiteY63" fmla="*/ 219422 h 722424"/>
              <a:gd name="connsiteX64" fmla="*/ 4054775 w 12192000"/>
              <a:gd name="connsiteY64" fmla="*/ 110260 h 722424"/>
              <a:gd name="connsiteX65" fmla="*/ 4287034 w 12192000"/>
              <a:gd name="connsiteY65" fmla="*/ 173912 h 722424"/>
              <a:gd name="connsiteX66" fmla="*/ 4341837 w 12192000"/>
              <a:gd name="connsiteY66" fmla="*/ 214480 h 722424"/>
              <a:gd name="connsiteX67" fmla="*/ 4370347 w 12192000"/>
              <a:gd name="connsiteY67" fmla="*/ 193376 h 722424"/>
              <a:gd name="connsiteX68" fmla="*/ 4602604 w 12192000"/>
              <a:gd name="connsiteY68" fmla="*/ 129724 h 722424"/>
              <a:gd name="connsiteX69" fmla="*/ 4947064 w 12192000"/>
              <a:gd name="connsiteY69" fmla="*/ 294045 h 722424"/>
              <a:gd name="connsiteX70" fmla="*/ 4965679 w 12192000"/>
              <a:gd name="connsiteY70" fmla="*/ 324816 h 722424"/>
              <a:gd name="connsiteX71" fmla="*/ 4988215 w 12192000"/>
              <a:gd name="connsiteY71" fmla="*/ 318540 h 722424"/>
              <a:gd name="connsiteX72" fmla="*/ 5064043 w 12192000"/>
              <a:gd name="connsiteY72" fmla="*/ 311682 h 722424"/>
              <a:gd name="connsiteX73" fmla="*/ 5089870 w 12192000"/>
              <a:gd name="connsiteY73" fmla="*/ 283596 h 722424"/>
              <a:gd name="connsiteX74" fmla="*/ 5383609 w 12192000"/>
              <a:gd name="connsiteY74" fmla="*/ 174434 h 722424"/>
              <a:gd name="connsiteX75" fmla="*/ 5615868 w 12192000"/>
              <a:gd name="connsiteY75" fmla="*/ 238086 h 722424"/>
              <a:gd name="connsiteX76" fmla="*/ 5638857 w 12192000"/>
              <a:gd name="connsiteY76" fmla="*/ 255105 h 722424"/>
              <a:gd name="connsiteX77" fmla="*/ 5639670 w 12192000"/>
              <a:gd name="connsiteY77" fmla="*/ 251290 h 722424"/>
              <a:gd name="connsiteX78" fmla="*/ 6002002 w 12192000"/>
              <a:gd name="connsiteY78" fmla="*/ 23660 h 722424"/>
              <a:gd name="connsiteX79" fmla="*/ 6364336 w 12192000"/>
              <a:gd name="connsiteY79" fmla="*/ 251290 h 722424"/>
              <a:gd name="connsiteX80" fmla="*/ 6369684 w 12192000"/>
              <a:gd name="connsiteY80" fmla="*/ 276397 h 722424"/>
              <a:gd name="connsiteX81" fmla="*/ 6396330 w 12192000"/>
              <a:gd name="connsiteY81" fmla="*/ 229869 h 722424"/>
              <a:gd name="connsiteX82" fmla="*/ 6722407 w 12192000"/>
              <a:gd name="connsiteY82" fmla="*/ 65548 h 722424"/>
              <a:gd name="connsiteX83" fmla="*/ 7000467 w 12192000"/>
              <a:gd name="connsiteY83" fmla="*/ 174710 h 722424"/>
              <a:gd name="connsiteX84" fmla="*/ 7029242 w 12192000"/>
              <a:gd name="connsiteY84" fmla="*/ 207765 h 722424"/>
              <a:gd name="connsiteX85" fmla="*/ 7052070 w 12192000"/>
              <a:gd name="connsiteY85" fmla="*/ 167904 h 722424"/>
              <a:gd name="connsiteX86" fmla="*/ 7378148 w 12192000"/>
              <a:gd name="connsiteY86" fmla="*/ 3583 h 722424"/>
              <a:gd name="connsiteX87" fmla="*/ 7598010 w 12192000"/>
              <a:gd name="connsiteY87" fmla="*/ 67235 h 722424"/>
              <a:gd name="connsiteX88" fmla="*/ 7638413 w 12192000"/>
              <a:gd name="connsiteY88" fmla="*/ 98830 h 722424"/>
              <a:gd name="connsiteX89" fmla="*/ 7691091 w 12192000"/>
              <a:gd name="connsiteY89" fmla="*/ 93797 h 722424"/>
              <a:gd name="connsiteX90" fmla="*/ 7994531 w 12192000"/>
              <a:gd name="connsiteY90" fmla="*/ 229426 h 722424"/>
              <a:gd name="connsiteX91" fmla="*/ 8041237 w 12192000"/>
              <a:gd name="connsiteY91" fmla="*/ 302389 h 722424"/>
              <a:gd name="connsiteX92" fmla="*/ 8050122 w 12192000"/>
              <a:gd name="connsiteY92" fmla="*/ 292182 h 722424"/>
              <a:gd name="connsiteX93" fmla="*/ 8328182 w 12192000"/>
              <a:gd name="connsiteY93" fmla="*/ 183020 h 722424"/>
              <a:gd name="connsiteX94" fmla="*/ 8548044 w 12192000"/>
              <a:gd name="connsiteY94" fmla="*/ 246672 h 722424"/>
              <a:gd name="connsiteX95" fmla="*/ 8598621 w 12192000"/>
              <a:gd name="connsiteY95" fmla="*/ 286223 h 722424"/>
              <a:gd name="connsiteX96" fmla="*/ 8598647 w 12192000"/>
              <a:gd name="connsiteY96" fmla="*/ 286193 h 722424"/>
              <a:gd name="connsiteX97" fmla="*/ 8876707 w 12192000"/>
              <a:gd name="connsiteY97" fmla="*/ 177031 h 722424"/>
              <a:gd name="connsiteX98" fmla="*/ 9047191 w 12192000"/>
              <a:gd name="connsiteY98" fmla="*/ 213783 h 722424"/>
              <a:gd name="connsiteX99" fmla="*/ 9055526 w 12192000"/>
              <a:gd name="connsiteY99" fmla="*/ 218324 h 722424"/>
              <a:gd name="connsiteX100" fmla="*/ 9058897 w 12192000"/>
              <a:gd name="connsiteY100" fmla="*/ 202498 h 722424"/>
              <a:gd name="connsiteX101" fmla="*/ 9381227 w 12192000"/>
              <a:gd name="connsiteY101" fmla="*/ 0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2000" h="722424">
                <a:moveTo>
                  <a:pt x="9381227" y="0"/>
                </a:moveTo>
                <a:cubicBezTo>
                  <a:pt x="9477828" y="0"/>
                  <a:pt x="9565283" y="37110"/>
                  <a:pt x="9628588" y="97110"/>
                </a:cubicBezTo>
                <a:lnTo>
                  <a:pt x="9664383" y="138229"/>
                </a:lnTo>
                <a:lnTo>
                  <a:pt x="9747177" y="128344"/>
                </a:lnTo>
                <a:cubicBezTo>
                  <a:pt x="9828619" y="128344"/>
                  <a:pt x="9904278" y="151809"/>
                  <a:pt x="9967039" y="191996"/>
                </a:cubicBezTo>
                <a:lnTo>
                  <a:pt x="10010266" y="225799"/>
                </a:lnTo>
                <a:lnTo>
                  <a:pt x="10023948" y="210081"/>
                </a:lnTo>
                <a:cubicBezTo>
                  <a:pt x="10095110" y="142635"/>
                  <a:pt x="10193419" y="100919"/>
                  <a:pt x="10302008" y="100919"/>
                </a:cubicBezTo>
                <a:cubicBezTo>
                  <a:pt x="10464892" y="100919"/>
                  <a:pt x="10604645" y="194780"/>
                  <a:pt x="10664342" y="328549"/>
                </a:cubicBezTo>
                <a:lnTo>
                  <a:pt x="10665904" y="335885"/>
                </a:lnTo>
                <a:lnTo>
                  <a:pt x="10694098" y="321381"/>
                </a:lnTo>
                <a:cubicBezTo>
                  <a:pt x="10741144" y="302521"/>
                  <a:pt x="10792869" y="292092"/>
                  <a:pt x="10847163" y="292092"/>
                </a:cubicBezTo>
                <a:cubicBezTo>
                  <a:pt x="10928605" y="292092"/>
                  <a:pt x="11004264" y="315557"/>
                  <a:pt x="11067025" y="355744"/>
                </a:cubicBezTo>
                <a:lnTo>
                  <a:pt x="11092379" y="375571"/>
                </a:lnTo>
                <a:lnTo>
                  <a:pt x="11145253" y="334223"/>
                </a:lnTo>
                <a:cubicBezTo>
                  <a:pt x="11208014" y="294036"/>
                  <a:pt x="11283673" y="270571"/>
                  <a:pt x="11365115" y="270571"/>
                </a:cubicBezTo>
                <a:cubicBezTo>
                  <a:pt x="11527998" y="270571"/>
                  <a:pt x="11667752" y="364432"/>
                  <a:pt x="11727448" y="498202"/>
                </a:cubicBezTo>
                <a:lnTo>
                  <a:pt x="11731256" y="516075"/>
                </a:lnTo>
                <a:lnTo>
                  <a:pt x="11787810" y="510671"/>
                </a:lnTo>
                <a:lnTo>
                  <a:pt x="11790458" y="498238"/>
                </a:lnTo>
                <a:cubicBezTo>
                  <a:pt x="11825080" y="420657"/>
                  <a:pt x="11906133" y="366220"/>
                  <a:pt x="12000600" y="366220"/>
                </a:cubicBezTo>
                <a:cubicBezTo>
                  <a:pt x="12063578" y="366220"/>
                  <a:pt x="12120594" y="390414"/>
                  <a:pt x="12161866" y="429531"/>
                </a:cubicBezTo>
                <a:lnTo>
                  <a:pt x="12192000" y="471892"/>
                </a:lnTo>
                <a:lnTo>
                  <a:pt x="12192000" y="692861"/>
                </a:lnTo>
                <a:lnTo>
                  <a:pt x="12170970" y="722424"/>
                </a:lnTo>
                <a:lnTo>
                  <a:pt x="7083124" y="722424"/>
                </a:lnTo>
                <a:lnTo>
                  <a:pt x="7064687" y="635873"/>
                </a:lnTo>
                <a:lnTo>
                  <a:pt x="7070633" y="607957"/>
                </a:lnTo>
                <a:lnTo>
                  <a:pt x="7048484" y="646633"/>
                </a:lnTo>
                <a:cubicBezTo>
                  <a:pt x="7030818" y="671418"/>
                  <a:pt x="7010088" y="694081"/>
                  <a:pt x="6986810" y="714133"/>
                </a:cubicBezTo>
                <a:lnTo>
                  <a:pt x="6974500" y="722424"/>
                </a:lnTo>
                <a:lnTo>
                  <a:pt x="6473658" y="722424"/>
                </a:lnTo>
                <a:lnTo>
                  <a:pt x="6452315" y="704044"/>
                </a:lnTo>
                <a:lnTo>
                  <a:pt x="6456230" y="722424"/>
                </a:lnTo>
                <a:lnTo>
                  <a:pt x="12828" y="722424"/>
                </a:lnTo>
                <a:lnTo>
                  <a:pt x="0" y="665416"/>
                </a:lnTo>
                <a:cubicBezTo>
                  <a:pt x="0" y="459578"/>
                  <a:pt x="185984" y="292713"/>
                  <a:pt x="415407" y="292713"/>
                </a:cubicBezTo>
                <a:cubicBezTo>
                  <a:pt x="501441" y="292713"/>
                  <a:pt x="581366" y="316178"/>
                  <a:pt x="647665" y="356365"/>
                </a:cubicBezTo>
                <a:lnTo>
                  <a:pt x="695234" y="391579"/>
                </a:lnTo>
                <a:lnTo>
                  <a:pt x="748462" y="376754"/>
                </a:lnTo>
                <a:cubicBezTo>
                  <a:pt x="775504" y="371790"/>
                  <a:pt x="803503" y="369182"/>
                  <a:pt x="832181" y="369182"/>
                </a:cubicBezTo>
                <a:cubicBezTo>
                  <a:pt x="889537" y="369182"/>
                  <a:pt x="944178" y="379611"/>
                  <a:pt x="993876" y="398471"/>
                </a:cubicBezTo>
                <a:lnTo>
                  <a:pt x="1026724" y="414467"/>
                </a:lnTo>
                <a:lnTo>
                  <a:pt x="1041388" y="390229"/>
                </a:lnTo>
                <a:cubicBezTo>
                  <a:pt x="1116039" y="291088"/>
                  <a:pt x="1242460" y="225907"/>
                  <a:pt x="1385850" y="225907"/>
                </a:cubicBezTo>
                <a:cubicBezTo>
                  <a:pt x="1471883" y="225907"/>
                  <a:pt x="1551808" y="249372"/>
                  <a:pt x="1618108" y="289559"/>
                </a:cubicBezTo>
                <a:lnTo>
                  <a:pt x="1650849" y="313796"/>
                </a:lnTo>
                <a:lnTo>
                  <a:pt x="1658951" y="304985"/>
                </a:lnTo>
                <a:cubicBezTo>
                  <a:pt x="1734125" y="237539"/>
                  <a:pt x="1837977" y="195823"/>
                  <a:pt x="1952689" y="195823"/>
                </a:cubicBezTo>
                <a:cubicBezTo>
                  <a:pt x="2067400" y="195823"/>
                  <a:pt x="2171252" y="237539"/>
                  <a:pt x="2246426" y="304985"/>
                </a:cubicBezTo>
                <a:lnTo>
                  <a:pt x="2256145" y="315554"/>
                </a:lnTo>
                <a:lnTo>
                  <a:pt x="2261919" y="306011"/>
                </a:lnTo>
                <a:cubicBezTo>
                  <a:pt x="2336571" y="206871"/>
                  <a:pt x="2462992" y="141690"/>
                  <a:pt x="2606381" y="141690"/>
                </a:cubicBezTo>
                <a:cubicBezTo>
                  <a:pt x="2692416" y="141690"/>
                  <a:pt x="2772341" y="165155"/>
                  <a:pt x="2838640" y="205342"/>
                </a:cubicBezTo>
                <a:lnTo>
                  <a:pt x="2855722" y="217987"/>
                </a:lnTo>
                <a:lnTo>
                  <a:pt x="2893007" y="199830"/>
                </a:lnTo>
                <a:cubicBezTo>
                  <a:pt x="2942707" y="180970"/>
                  <a:pt x="2997347" y="170541"/>
                  <a:pt x="3054703" y="170541"/>
                </a:cubicBezTo>
                <a:cubicBezTo>
                  <a:pt x="3169414" y="170541"/>
                  <a:pt x="3273266" y="212257"/>
                  <a:pt x="3348440" y="279703"/>
                </a:cubicBezTo>
                <a:lnTo>
                  <a:pt x="3385274" y="319757"/>
                </a:lnTo>
                <a:lnTo>
                  <a:pt x="3422856" y="288067"/>
                </a:lnTo>
                <a:cubicBezTo>
                  <a:pt x="3489156" y="242291"/>
                  <a:pt x="3569081" y="215562"/>
                  <a:pt x="3655114" y="215562"/>
                </a:cubicBezTo>
                <a:cubicBezTo>
                  <a:pt x="3683792" y="215562"/>
                  <a:pt x="3711792" y="218532"/>
                  <a:pt x="3738834" y="224187"/>
                </a:cubicBezTo>
                <a:lnTo>
                  <a:pt x="3752633" y="228564"/>
                </a:lnTo>
                <a:lnTo>
                  <a:pt x="3761041" y="219422"/>
                </a:lnTo>
                <a:cubicBezTo>
                  <a:pt x="3836213" y="151976"/>
                  <a:pt x="3940064" y="110260"/>
                  <a:pt x="4054775" y="110260"/>
                </a:cubicBezTo>
                <a:cubicBezTo>
                  <a:pt x="4140810" y="110260"/>
                  <a:pt x="4220734" y="133725"/>
                  <a:pt x="4287034" y="173912"/>
                </a:cubicBezTo>
                <a:lnTo>
                  <a:pt x="4341837" y="214480"/>
                </a:lnTo>
                <a:lnTo>
                  <a:pt x="4370347" y="193376"/>
                </a:lnTo>
                <a:cubicBezTo>
                  <a:pt x="4436643" y="153189"/>
                  <a:pt x="4516570" y="129724"/>
                  <a:pt x="4602604" y="129724"/>
                </a:cubicBezTo>
                <a:cubicBezTo>
                  <a:pt x="4745992" y="129724"/>
                  <a:pt x="4872413" y="194905"/>
                  <a:pt x="4947064" y="294045"/>
                </a:cubicBezTo>
                <a:lnTo>
                  <a:pt x="4965679" y="324816"/>
                </a:lnTo>
                <a:lnTo>
                  <a:pt x="4988215" y="318540"/>
                </a:lnTo>
                <a:lnTo>
                  <a:pt x="5064043" y="311682"/>
                </a:lnTo>
                <a:lnTo>
                  <a:pt x="5089870" y="283596"/>
                </a:lnTo>
                <a:cubicBezTo>
                  <a:pt x="5165045" y="216150"/>
                  <a:pt x="5268897" y="174434"/>
                  <a:pt x="5383609" y="174434"/>
                </a:cubicBezTo>
                <a:cubicBezTo>
                  <a:pt x="5469643" y="174434"/>
                  <a:pt x="5549567" y="197899"/>
                  <a:pt x="5615868" y="238086"/>
                </a:cubicBezTo>
                <a:lnTo>
                  <a:pt x="5638857" y="255105"/>
                </a:lnTo>
                <a:lnTo>
                  <a:pt x="5639670" y="251290"/>
                </a:lnTo>
                <a:cubicBezTo>
                  <a:pt x="5699366" y="117521"/>
                  <a:pt x="5839120" y="23660"/>
                  <a:pt x="6002002" y="23660"/>
                </a:cubicBezTo>
                <a:cubicBezTo>
                  <a:pt x="6164885" y="23660"/>
                  <a:pt x="6304640" y="117521"/>
                  <a:pt x="6364336" y="251290"/>
                </a:cubicBezTo>
                <a:lnTo>
                  <a:pt x="6369684" y="276397"/>
                </a:lnTo>
                <a:lnTo>
                  <a:pt x="6396330" y="229869"/>
                </a:lnTo>
                <a:cubicBezTo>
                  <a:pt x="6466997" y="130729"/>
                  <a:pt x="6586671" y="65548"/>
                  <a:pt x="6722407" y="65548"/>
                </a:cubicBezTo>
                <a:cubicBezTo>
                  <a:pt x="6830996" y="65548"/>
                  <a:pt x="6929305" y="107264"/>
                  <a:pt x="7000467" y="174710"/>
                </a:cubicBezTo>
                <a:lnTo>
                  <a:pt x="7029242" y="207765"/>
                </a:lnTo>
                <a:lnTo>
                  <a:pt x="7052070" y="167904"/>
                </a:lnTo>
                <a:cubicBezTo>
                  <a:pt x="7122738" y="68764"/>
                  <a:pt x="7242412" y="3583"/>
                  <a:pt x="7378148" y="3583"/>
                </a:cubicBezTo>
                <a:cubicBezTo>
                  <a:pt x="7459590" y="3583"/>
                  <a:pt x="7535249" y="27048"/>
                  <a:pt x="7598010" y="67235"/>
                </a:cubicBezTo>
                <a:lnTo>
                  <a:pt x="7638413" y="98830"/>
                </a:lnTo>
                <a:lnTo>
                  <a:pt x="7691091" y="93797"/>
                </a:lnTo>
                <a:cubicBezTo>
                  <a:pt x="7813253" y="93797"/>
                  <a:pt x="7922405" y="146594"/>
                  <a:pt x="7994531" y="229426"/>
                </a:cubicBezTo>
                <a:lnTo>
                  <a:pt x="8041237" y="302389"/>
                </a:lnTo>
                <a:lnTo>
                  <a:pt x="8050122" y="292182"/>
                </a:lnTo>
                <a:cubicBezTo>
                  <a:pt x="8121284" y="224736"/>
                  <a:pt x="8219593" y="183020"/>
                  <a:pt x="8328182" y="183020"/>
                </a:cubicBezTo>
                <a:cubicBezTo>
                  <a:pt x="8409624" y="183020"/>
                  <a:pt x="8485283" y="206485"/>
                  <a:pt x="8548044" y="246672"/>
                </a:cubicBezTo>
                <a:lnTo>
                  <a:pt x="8598621" y="286223"/>
                </a:lnTo>
                <a:lnTo>
                  <a:pt x="8598647" y="286193"/>
                </a:lnTo>
                <a:cubicBezTo>
                  <a:pt x="8669809" y="218747"/>
                  <a:pt x="8768118" y="177031"/>
                  <a:pt x="8876707" y="177031"/>
                </a:cubicBezTo>
                <a:cubicBezTo>
                  <a:pt x="8937788" y="177031"/>
                  <a:pt x="8995617" y="190230"/>
                  <a:pt x="9047191" y="213783"/>
                </a:cubicBezTo>
                <a:lnTo>
                  <a:pt x="9055526" y="218324"/>
                </a:lnTo>
                <a:lnTo>
                  <a:pt x="9058897" y="202498"/>
                </a:lnTo>
                <a:cubicBezTo>
                  <a:pt x="9112002" y="83498"/>
                  <a:pt x="9236326" y="0"/>
                  <a:pt x="93812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8313" tIns="64159" rIns="128313" bIns="64159" rtlCol="0" anchor="ctr">
            <a:noAutofit/>
          </a:bodyPr>
          <a:lstStyle/>
          <a:p>
            <a:pPr algn="ctr"/>
            <a:endParaRPr lang="ko-KR" altLang="en-US" sz="378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FC47860-F692-40B3-8E78-8914A5700FCB}"/>
              </a:ext>
            </a:extLst>
          </p:cNvPr>
          <p:cNvSpPr/>
          <p:nvPr userDrawn="1"/>
        </p:nvSpPr>
        <p:spPr>
          <a:xfrm flipH="1">
            <a:off x="0" y="9572699"/>
            <a:ext cx="18288000" cy="732247"/>
          </a:xfrm>
          <a:custGeom>
            <a:avLst/>
            <a:gdLst>
              <a:gd name="connsiteX0" fmla="*/ 2697788 w 12192000"/>
              <a:gd name="connsiteY0" fmla="*/ 0 h 488165"/>
              <a:gd name="connsiteX1" fmla="*/ 2412743 w 12192000"/>
              <a:gd name="connsiteY1" fmla="*/ 188940 h 488165"/>
              <a:gd name="connsiteX2" fmla="*/ 2410667 w 12192000"/>
              <a:gd name="connsiteY2" fmla="*/ 199221 h 488165"/>
              <a:gd name="connsiteX3" fmla="*/ 2404214 w 12192000"/>
              <a:gd name="connsiteY3" fmla="*/ 193897 h 488165"/>
              <a:gd name="connsiteX4" fmla="*/ 2231250 w 12192000"/>
              <a:gd name="connsiteY4" fmla="*/ 141064 h 488165"/>
              <a:gd name="connsiteX5" fmla="*/ 2110835 w 12192000"/>
              <a:gd name="connsiteY5" fmla="*/ 165374 h 488165"/>
              <a:gd name="connsiteX6" fmla="*/ 2096679 w 12192000"/>
              <a:gd name="connsiteY6" fmla="*/ 173058 h 488165"/>
              <a:gd name="connsiteX7" fmla="*/ 2063894 w 12192000"/>
              <a:gd name="connsiteY7" fmla="*/ 133322 h 488165"/>
              <a:gd name="connsiteX8" fmla="*/ 1845146 w 12192000"/>
              <a:gd name="connsiteY8" fmla="*/ 42714 h 488165"/>
              <a:gd name="connsiteX9" fmla="*/ 1588623 w 12192000"/>
              <a:gd name="connsiteY9" fmla="*/ 179105 h 488165"/>
              <a:gd name="connsiteX10" fmla="*/ 1579781 w 12192000"/>
              <a:gd name="connsiteY10" fmla="*/ 195395 h 488165"/>
              <a:gd name="connsiteX11" fmla="*/ 1519900 w 12192000"/>
              <a:gd name="connsiteY11" fmla="*/ 201432 h 488165"/>
              <a:gd name="connsiteX12" fmla="*/ 1343532 w 12192000"/>
              <a:gd name="connsiteY12" fmla="*/ 307723 h 488165"/>
              <a:gd name="connsiteX13" fmla="*/ 1341283 w 12192000"/>
              <a:gd name="connsiteY13" fmla="*/ 311643 h 488165"/>
              <a:gd name="connsiteX14" fmla="*/ 1311629 w 12192000"/>
              <a:gd name="connsiteY14" fmla="*/ 295547 h 488165"/>
              <a:gd name="connsiteX15" fmla="*/ 1191214 w 12192000"/>
              <a:gd name="connsiteY15" fmla="*/ 271237 h 488165"/>
              <a:gd name="connsiteX16" fmla="*/ 1043756 w 12192000"/>
              <a:gd name="connsiteY16" fmla="*/ 308574 h 488165"/>
              <a:gd name="connsiteX17" fmla="*/ 1010986 w 12192000"/>
              <a:gd name="connsiteY17" fmla="*/ 331863 h 488165"/>
              <a:gd name="connsiteX18" fmla="*/ 966813 w 12192000"/>
              <a:gd name="connsiteY18" fmla="*/ 336316 h 488165"/>
              <a:gd name="connsiteX19" fmla="*/ 899053 w 12192000"/>
              <a:gd name="connsiteY19" fmla="*/ 357350 h 488165"/>
              <a:gd name="connsiteX20" fmla="*/ 870729 w 12192000"/>
              <a:gd name="connsiteY20" fmla="*/ 372723 h 488165"/>
              <a:gd name="connsiteX21" fmla="*/ 864057 w 12192000"/>
              <a:gd name="connsiteY21" fmla="*/ 367218 h 488165"/>
              <a:gd name="connsiteX22" fmla="*/ 691093 w 12192000"/>
              <a:gd name="connsiteY22" fmla="*/ 314385 h 488165"/>
              <a:gd name="connsiteX23" fmla="*/ 472345 w 12192000"/>
              <a:gd name="connsiteY23" fmla="*/ 404993 h 488165"/>
              <a:gd name="connsiteX24" fmla="*/ 459601 w 12192000"/>
              <a:gd name="connsiteY24" fmla="*/ 420439 h 488165"/>
              <a:gd name="connsiteX25" fmla="*/ 426235 w 12192000"/>
              <a:gd name="connsiteY25" fmla="*/ 402329 h 488165"/>
              <a:gd name="connsiteX26" fmla="*/ 274451 w 12192000"/>
              <a:gd name="connsiteY26" fmla="*/ 371685 h 488165"/>
              <a:gd name="connsiteX27" fmla="*/ 56429 w 12192000"/>
              <a:gd name="connsiteY27" fmla="*/ 438282 h 488165"/>
              <a:gd name="connsiteX28" fmla="*/ 0 w 12192000"/>
              <a:gd name="connsiteY28" fmla="*/ 484839 h 488165"/>
              <a:gd name="connsiteX29" fmla="*/ 0 w 12192000"/>
              <a:gd name="connsiteY29" fmla="*/ 488165 h 488165"/>
              <a:gd name="connsiteX30" fmla="*/ 12192000 w 12192000"/>
              <a:gd name="connsiteY30" fmla="*/ 488165 h 488165"/>
              <a:gd name="connsiteX31" fmla="*/ 12192000 w 12192000"/>
              <a:gd name="connsiteY31" fmla="*/ 417342 h 488165"/>
              <a:gd name="connsiteX32" fmla="*/ 12183125 w 12192000"/>
              <a:gd name="connsiteY32" fmla="*/ 411358 h 488165"/>
              <a:gd name="connsiteX33" fmla="*/ 12103862 w 12192000"/>
              <a:gd name="connsiteY33" fmla="*/ 395355 h 488165"/>
              <a:gd name="connsiteX34" fmla="*/ 12062823 w 12192000"/>
              <a:gd name="connsiteY34" fmla="*/ 399492 h 488165"/>
              <a:gd name="connsiteX35" fmla="*/ 12032697 w 12192000"/>
              <a:gd name="connsiteY35" fmla="*/ 408844 h 488165"/>
              <a:gd name="connsiteX36" fmla="*/ 12031247 w 12192000"/>
              <a:gd name="connsiteY36" fmla="*/ 401661 h 488165"/>
              <a:gd name="connsiteX37" fmla="*/ 11804447 w 12192000"/>
              <a:gd name="connsiteY37" fmla="*/ 251328 h 488165"/>
              <a:gd name="connsiteX38" fmla="*/ 11666826 w 12192000"/>
              <a:gd name="connsiteY38" fmla="*/ 293365 h 488165"/>
              <a:gd name="connsiteX39" fmla="*/ 11633620 w 12192000"/>
              <a:gd name="connsiteY39" fmla="*/ 320763 h 488165"/>
              <a:gd name="connsiteX40" fmla="*/ 11628501 w 12192000"/>
              <a:gd name="connsiteY40" fmla="*/ 316540 h 488165"/>
              <a:gd name="connsiteX41" fmla="*/ 11439637 w 12192000"/>
              <a:gd name="connsiteY41" fmla="*/ 258850 h 488165"/>
              <a:gd name="connsiteX42" fmla="*/ 11159532 w 12192000"/>
              <a:gd name="connsiteY42" fmla="*/ 407780 h 488165"/>
              <a:gd name="connsiteX43" fmla="*/ 11133249 w 12192000"/>
              <a:gd name="connsiteY43" fmla="*/ 456201 h 488165"/>
              <a:gd name="connsiteX44" fmla="*/ 11130393 w 12192000"/>
              <a:gd name="connsiteY44" fmla="*/ 457575 h 488165"/>
              <a:gd name="connsiteX45" fmla="*/ 11121802 w 12192000"/>
              <a:gd name="connsiteY45" fmla="*/ 464662 h 488165"/>
              <a:gd name="connsiteX46" fmla="*/ 11105739 w 12192000"/>
              <a:gd name="connsiteY46" fmla="*/ 385098 h 488165"/>
              <a:gd name="connsiteX47" fmla="*/ 10878939 w 12192000"/>
              <a:gd name="connsiteY47" fmla="*/ 234765 h 488165"/>
              <a:gd name="connsiteX48" fmla="*/ 10652139 w 12192000"/>
              <a:gd name="connsiteY48" fmla="*/ 385098 h 488165"/>
              <a:gd name="connsiteX49" fmla="*/ 10640286 w 12192000"/>
              <a:gd name="connsiteY49" fmla="*/ 443809 h 488165"/>
              <a:gd name="connsiteX50" fmla="*/ 10632922 w 12192000"/>
              <a:gd name="connsiteY50" fmla="*/ 439812 h 488165"/>
              <a:gd name="connsiteX51" fmla="*/ 10586719 w 12192000"/>
              <a:gd name="connsiteY51" fmla="*/ 425470 h 488165"/>
              <a:gd name="connsiteX52" fmla="*/ 10578669 w 12192000"/>
              <a:gd name="connsiteY52" fmla="*/ 424659 h 488165"/>
              <a:gd name="connsiteX53" fmla="*/ 10540357 w 12192000"/>
              <a:gd name="connsiteY53" fmla="*/ 367834 h 488165"/>
              <a:gd name="connsiteX54" fmla="*/ 10366307 w 12192000"/>
              <a:gd name="connsiteY54" fmla="*/ 295740 h 488165"/>
              <a:gd name="connsiteX55" fmla="*/ 10270498 w 12192000"/>
              <a:gd name="connsiteY55" fmla="*/ 315083 h 488165"/>
              <a:gd name="connsiteX56" fmla="*/ 10267631 w 12192000"/>
              <a:gd name="connsiteY56" fmla="*/ 316639 h 488165"/>
              <a:gd name="connsiteX57" fmla="*/ 10264594 w 12192000"/>
              <a:gd name="connsiteY57" fmla="*/ 301594 h 488165"/>
              <a:gd name="connsiteX58" fmla="*/ 10037792 w 12192000"/>
              <a:gd name="connsiteY58" fmla="*/ 151262 h 488165"/>
              <a:gd name="connsiteX59" fmla="*/ 9941983 w 12192000"/>
              <a:gd name="connsiteY59" fmla="*/ 170605 h 488165"/>
              <a:gd name="connsiteX60" fmla="*/ 9932834 w 12192000"/>
              <a:gd name="connsiteY60" fmla="*/ 175570 h 488165"/>
              <a:gd name="connsiteX61" fmla="*/ 9891633 w 12192000"/>
              <a:gd name="connsiteY61" fmla="*/ 171417 h 488165"/>
              <a:gd name="connsiteX62" fmla="*/ 9578239 w 12192000"/>
              <a:gd name="connsiteY62" fmla="*/ 379147 h 488165"/>
              <a:gd name="connsiteX63" fmla="*/ 9571593 w 12192000"/>
              <a:gd name="connsiteY63" fmla="*/ 412069 h 488165"/>
              <a:gd name="connsiteX64" fmla="*/ 9537676 w 12192000"/>
              <a:gd name="connsiteY64" fmla="*/ 393659 h 488165"/>
              <a:gd name="connsiteX65" fmla="*/ 9438057 w 12192000"/>
              <a:gd name="connsiteY65" fmla="*/ 373547 h 488165"/>
              <a:gd name="connsiteX66" fmla="*/ 9386478 w 12192000"/>
              <a:gd name="connsiteY66" fmla="*/ 378747 h 488165"/>
              <a:gd name="connsiteX67" fmla="*/ 9384764 w 12192000"/>
              <a:gd name="connsiteY67" fmla="*/ 379279 h 488165"/>
              <a:gd name="connsiteX68" fmla="*/ 9356370 w 12192000"/>
              <a:gd name="connsiteY68" fmla="*/ 326966 h 488165"/>
              <a:gd name="connsiteX69" fmla="*/ 9099846 w 12192000"/>
              <a:gd name="connsiteY69" fmla="*/ 190574 h 488165"/>
              <a:gd name="connsiteX70" fmla="*/ 8843324 w 12192000"/>
              <a:gd name="connsiteY70" fmla="*/ 326966 h 488165"/>
              <a:gd name="connsiteX71" fmla="*/ 8837922 w 12192000"/>
              <a:gd name="connsiteY71" fmla="*/ 336919 h 488165"/>
              <a:gd name="connsiteX72" fmla="*/ 8777269 w 12192000"/>
              <a:gd name="connsiteY72" fmla="*/ 286876 h 488165"/>
              <a:gd name="connsiteX73" fmla="*/ 8539902 w 12192000"/>
              <a:gd name="connsiteY73" fmla="*/ 214371 h 488165"/>
              <a:gd name="connsiteX74" fmla="*/ 8302533 w 12192000"/>
              <a:gd name="connsiteY74" fmla="*/ 286876 h 488165"/>
              <a:gd name="connsiteX75" fmla="*/ 8264230 w 12192000"/>
              <a:gd name="connsiteY75" fmla="*/ 318480 h 488165"/>
              <a:gd name="connsiteX76" fmla="*/ 8252614 w 12192000"/>
              <a:gd name="connsiteY76" fmla="*/ 324064 h 488165"/>
              <a:gd name="connsiteX77" fmla="*/ 8234834 w 12192000"/>
              <a:gd name="connsiteY77" fmla="*/ 338734 h 488165"/>
              <a:gd name="connsiteX78" fmla="*/ 8208461 w 12192000"/>
              <a:gd name="connsiteY78" fmla="*/ 290142 h 488165"/>
              <a:gd name="connsiteX79" fmla="*/ 7951941 w 12192000"/>
              <a:gd name="connsiteY79" fmla="*/ 153751 h 488165"/>
              <a:gd name="connsiteX80" fmla="*/ 7713227 w 12192000"/>
              <a:gd name="connsiteY80" fmla="*/ 266327 h 488165"/>
              <a:gd name="connsiteX81" fmla="*/ 7675799 w 12192000"/>
              <a:gd name="connsiteY81" fmla="*/ 328018 h 488165"/>
              <a:gd name="connsiteX82" fmla="*/ 7649999 w 12192000"/>
              <a:gd name="connsiteY82" fmla="*/ 314014 h 488165"/>
              <a:gd name="connsiteX83" fmla="*/ 7641007 w 12192000"/>
              <a:gd name="connsiteY83" fmla="*/ 269483 h 488165"/>
              <a:gd name="connsiteX84" fmla="*/ 7355962 w 12192000"/>
              <a:gd name="connsiteY84" fmla="*/ 80543 h 488165"/>
              <a:gd name="connsiteX85" fmla="*/ 7137215 w 12192000"/>
              <a:gd name="connsiteY85" fmla="*/ 171151 h 488165"/>
              <a:gd name="connsiteX86" fmla="*/ 7117143 w 12192000"/>
              <a:gd name="connsiteY86" fmla="*/ 195477 h 488165"/>
              <a:gd name="connsiteX87" fmla="*/ 7088841 w 12192000"/>
              <a:gd name="connsiteY87" fmla="*/ 161174 h 488165"/>
              <a:gd name="connsiteX88" fmla="*/ 6870093 w 12192000"/>
              <a:gd name="connsiteY88" fmla="*/ 70566 h 488165"/>
              <a:gd name="connsiteX89" fmla="*/ 6697129 w 12192000"/>
              <a:gd name="connsiteY89" fmla="*/ 123399 h 488165"/>
              <a:gd name="connsiteX90" fmla="*/ 6684995 w 12192000"/>
              <a:gd name="connsiteY90" fmla="*/ 133411 h 488165"/>
              <a:gd name="connsiteX91" fmla="*/ 6644023 w 12192000"/>
              <a:gd name="connsiteY91" fmla="*/ 120692 h 488165"/>
              <a:gd name="connsiteX92" fmla="*/ 6557873 w 12192000"/>
              <a:gd name="connsiteY92" fmla="*/ 112008 h 488165"/>
              <a:gd name="connsiteX93" fmla="*/ 6354116 w 12192000"/>
              <a:gd name="connsiteY93" fmla="*/ 163601 h 488165"/>
              <a:gd name="connsiteX94" fmla="*/ 6273160 w 12192000"/>
              <a:gd name="connsiteY94" fmla="*/ 221132 h 488165"/>
              <a:gd name="connsiteX95" fmla="*/ 6272783 w 12192000"/>
              <a:gd name="connsiteY95" fmla="*/ 221015 h 488165"/>
              <a:gd name="connsiteX96" fmla="*/ 6210437 w 12192000"/>
              <a:gd name="connsiteY96" fmla="*/ 214730 h 488165"/>
              <a:gd name="connsiteX97" fmla="*/ 6162864 w 12192000"/>
              <a:gd name="connsiteY97" fmla="*/ 219525 h 488165"/>
              <a:gd name="connsiteX98" fmla="*/ 6161180 w 12192000"/>
              <a:gd name="connsiteY98" fmla="*/ 211185 h 488165"/>
              <a:gd name="connsiteX99" fmla="*/ 5876135 w 12192000"/>
              <a:gd name="connsiteY99" fmla="*/ 22245 h 488165"/>
              <a:gd name="connsiteX100" fmla="*/ 5591090 w 12192000"/>
              <a:gd name="connsiteY100" fmla="*/ 211185 h 488165"/>
              <a:gd name="connsiteX101" fmla="*/ 5577004 w 12192000"/>
              <a:gd name="connsiteY101" fmla="*/ 280957 h 488165"/>
              <a:gd name="connsiteX102" fmla="*/ 5576535 w 12192000"/>
              <a:gd name="connsiteY102" fmla="*/ 280094 h 488165"/>
              <a:gd name="connsiteX103" fmla="*/ 5320012 w 12192000"/>
              <a:gd name="connsiteY103" fmla="*/ 143703 h 488165"/>
              <a:gd name="connsiteX104" fmla="*/ 5199597 w 12192000"/>
              <a:gd name="connsiteY104" fmla="*/ 168013 h 488165"/>
              <a:gd name="connsiteX105" fmla="*/ 5171310 w 12192000"/>
              <a:gd name="connsiteY105" fmla="*/ 183367 h 488165"/>
              <a:gd name="connsiteX106" fmla="*/ 5170430 w 12192000"/>
              <a:gd name="connsiteY106" fmla="*/ 181745 h 488165"/>
              <a:gd name="connsiteX107" fmla="*/ 4913907 w 12192000"/>
              <a:gd name="connsiteY107" fmla="*/ 45354 h 488165"/>
              <a:gd name="connsiteX108" fmla="*/ 4675193 w 12192000"/>
              <a:gd name="connsiteY108" fmla="*/ 157930 h 488165"/>
              <a:gd name="connsiteX109" fmla="*/ 4646008 w 12192000"/>
              <a:gd name="connsiteY109" fmla="*/ 206033 h 488165"/>
              <a:gd name="connsiteX110" fmla="*/ 4619097 w 12192000"/>
              <a:gd name="connsiteY110" fmla="*/ 173417 h 488165"/>
              <a:gd name="connsiteX111" fmla="*/ 4400349 w 12192000"/>
              <a:gd name="connsiteY111" fmla="*/ 82809 h 488165"/>
              <a:gd name="connsiteX112" fmla="*/ 4143826 w 12192000"/>
              <a:gd name="connsiteY112" fmla="*/ 219200 h 488165"/>
              <a:gd name="connsiteX113" fmla="*/ 4136836 w 12192000"/>
              <a:gd name="connsiteY113" fmla="*/ 232080 h 488165"/>
              <a:gd name="connsiteX114" fmla="*/ 4117121 w 12192000"/>
              <a:gd name="connsiteY114" fmla="*/ 221379 h 488165"/>
              <a:gd name="connsiteX115" fmla="*/ 3976611 w 12192000"/>
              <a:gd name="connsiteY115" fmla="*/ 193012 h 488165"/>
              <a:gd name="connsiteX116" fmla="*/ 3721359 w 12192000"/>
              <a:gd name="connsiteY116" fmla="*/ 298740 h 488165"/>
              <a:gd name="connsiteX117" fmla="*/ 3705197 w 12192000"/>
              <a:gd name="connsiteY117" fmla="*/ 318329 h 488165"/>
              <a:gd name="connsiteX118" fmla="*/ 3683571 w 12192000"/>
              <a:gd name="connsiteY118" fmla="*/ 292119 h 488165"/>
              <a:gd name="connsiteX119" fmla="*/ 3425576 w 12192000"/>
              <a:gd name="connsiteY119" fmla="*/ 185254 h 488165"/>
              <a:gd name="connsiteX120" fmla="*/ 3167581 w 12192000"/>
              <a:gd name="connsiteY120" fmla="*/ 292119 h 488165"/>
              <a:gd name="connsiteX121" fmla="*/ 3135507 w 12192000"/>
              <a:gd name="connsiteY121" fmla="*/ 330993 h 488165"/>
              <a:gd name="connsiteX122" fmla="*/ 3106582 w 12192000"/>
              <a:gd name="connsiteY122" fmla="*/ 322014 h 488165"/>
              <a:gd name="connsiteX123" fmla="*/ 3044236 w 12192000"/>
              <a:gd name="connsiteY123" fmla="*/ 315729 h 488165"/>
              <a:gd name="connsiteX124" fmla="*/ 3005060 w 12192000"/>
              <a:gd name="connsiteY124" fmla="*/ 319679 h 488165"/>
              <a:gd name="connsiteX125" fmla="*/ 3007144 w 12192000"/>
              <a:gd name="connsiteY125" fmla="*/ 309355 h 488165"/>
              <a:gd name="connsiteX126" fmla="*/ 2697788 w 12192000"/>
              <a:gd name="connsiteY126" fmla="*/ 0 h 4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192000" h="488165">
                <a:moveTo>
                  <a:pt x="2697788" y="0"/>
                </a:moveTo>
                <a:cubicBezTo>
                  <a:pt x="2569648" y="0"/>
                  <a:pt x="2459705" y="77908"/>
                  <a:pt x="2412743" y="188940"/>
                </a:cubicBezTo>
                <a:lnTo>
                  <a:pt x="2410667" y="199221"/>
                </a:lnTo>
                <a:lnTo>
                  <a:pt x="2404214" y="193897"/>
                </a:lnTo>
                <a:cubicBezTo>
                  <a:pt x="2354841" y="160541"/>
                  <a:pt x="2295320" y="141064"/>
                  <a:pt x="2231250" y="141064"/>
                </a:cubicBezTo>
                <a:cubicBezTo>
                  <a:pt x="2188537" y="141064"/>
                  <a:pt x="2147845" y="149720"/>
                  <a:pt x="2110835" y="165374"/>
                </a:cubicBezTo>
                <a:lnTo>
                  <a:pt x="2096679" y="173058"/>
                </a:lnTo>
                <a:lnTo>
                  <a:pt x="2063894" y="133322"/>
                </a:lnTo>
                <a:cubicBezTo>
                  <a:pt x="2007912" y="77340"/>
                  <a:pt x="1930572" y="42714"/>
                  <a:pt x="1845146" y="42714"/>
                </a:cubicBezTo>
                <a:cubicBezTo>
                  <a:pt x="1738363" y="42714"/>
                  <a:pt x="1644216" y="96816"/>
                  <a:pt x="1588623" y="179105"/>
                </a:cubicBezTo>
                <a:lnTo>
                  <a:pt x="1579781" y="195395"/>
                </a:lnTo>
                <a:lnTo>
                  <a:pt x="1519900" y="201432"/>
                </a:lnTo>
                <a:cubicBezTo>
                  <a:pt x="1449416" y="215855"/>
                  <a:pt x="1387663" y="254248"/>
                  <a:pt x="1343532" y="307723"/>
                </a:cubicBezTo>
                <a:lnTo>
                  <a:pt x="1341283" y="311643"/>
                </a:lnTo>
                <a:lnTo>
                  <a:pt x="1311629" y="295547"/>
                </a:lnTo>
                <a:cubicBezTo>
                  <a:pt x="1274619" y="279893"/>
                  <a:pt x="1233927" y="271237"/>
                  <a:pt x="1191214" y="271237"/>
                </a:cubicBezTo>
                <a:cubicBezTo>
                  <a:pt x="1137822" y="271237"/>
                  <a:pt x="1087590" y="284762"/>
                  <a:pt x="1043756" y="308574"/>
                </a:cubicBezTo>
                <a:lnTo>
                  <a:pt x="1010986" y="331863"/>
                </a:lnTo>
                <a:lnTo>
                  <a:pt x="966813" y="336316"/>
                </a:lnTo>
                <a:cubicBezTo>
                  <a:pt x="943314" y="341125"/>
                  <a:pt x="920647" y="348217"/>
                  <a:pt x="899053" y="357350"/>
                </a:cubicBezTo>
                <a:lnTo>
                  <a:pt x="870729" y="372723"/>
                </a:lnTo>
                <a:lnTo>
                  <a:pt x="864057" y="367218"/>
                </a:lnTo>
                <a:cubicBezTo>
                  <a:pt x="814683" y="333862"/>
                  <a:pt x="755162" y="314385"/>
                  <a:pt x="691093" y="314385"/>
                </a:cubicBezTo>
                <a:cubicBezTo>
                  <a:pt x="605667" y="314385"/>
                  <a:pt x="528328" y="349011"/>
                  <a:pt x="472345" y="404993"/>
                </a:cubicBezTo>
                <a:lnTo>
                  <a:pt x="459601" y="420439"/>
                </a:lnTo>
                <a:lnTo>
                  <a:pt x="426235" y="402329"/>
                </a:lnTo>
                <a:cubicBezTo>
                  <a:pt x="379583" y="382597"/>
                  <a:pt x="328291" y="371685"/>
                  <a:pt x="274451" y="371685"/>
                </a:cubicBezTo>
                <a:cubicBezTo>
                  <a:pt x="193690" y="371685"/>
                  <a:pt x="118664" y="396236"/>
                  <a:pt x="56429" y="438282"/>
                </a:cubicBezTo>
                <a:lnTo>
                  <a:pt x="0" y="484839"/>
                </a:lnTo>
                <a:lnTo>
                  <a:pt x="0" y="488165"/>
                </a:lnTo>
                <a:lnTo>
                  <a:pt x="12192000" y="488165"/>
                </a:lnTo>
                <a:lnTo>
                  <a:pt x="12192000" y="417342"/>
                </a:lnTo>
                <a:lnTo>
                  <a:pt x="12183125" y="411358"/>
                </a:lnTo>
                <a:cubicBezTo>
                  <a:pt x="12158762" y="401054"/>
                  <a:pt x="12131977" y="395355"/>
                  <a:pt x="12103862" y="395355"/>
                </a:cubicBezTo>
                <a:cubicBezTo>
                  <a:pt x="12089804" y="395355"/>
                  <a:pt x="12076079" y="396780"/>
                  <a:pt x="12062823" y="399492"/>
                </a:cubicBezTo>
                <a:lnTo>
                  <a:pt x="12032697" y="408844"/>
                </a:lnTo>
                <a:lnTo>
                  <a:pt x="12031247" y="401661"/>
                </a:lnTo>
                <a:cubicBezTo>
                  <a:pt x="11993880" y="313316"/>
                  <a:pt x="11906403" y="251328"/>
                  <a:pt x="11804447" y="251328"/>
                </a:cubicBezTo>
                <a:cubicBezTo>
                  <a:pt x="11753469" y="251328"/>
                  <a:pt x="11706111" y="266825"/>
                  <a:pt x="11666826" y="293365"/>
                </a:cubicBezTo>
                <a:lnTo>
                  <a:pt x="11633620" y="320763"/>
                </a:lnTo>
                <a:lnTo>
                  <a:pt x="11628501" y="316540"/>
                </a:lnTo>
                <a:cubicBezTo>
                  <a:pt x="11574588" y="280117"/>
                  <a:pt x="11509596" y="258850"/>
                  <a:pt x="11439637" y="258850"/>
                </a:cubicBezTo>
                <a:cubicBezTo>
                  <a:pt x="11323037" y="258850"/>
                  <a:pt x="11220236" y="317926"/>
                  <a:pt x="11159532" y="407780"/>
                </a:cubicBezTo>
                <a:lnTo>
                  <a:pt x="11133249" y="456201"/>
                </a:lnTo>
                <a:lnTo>
                  <a:pt x="11130393" y="457575"/>
                </a:lnTo>
                <a:lnTo>
                  <a:pt x="11121802" y="464662"/>
                </a:lnTo>
                <a:lnTo>
                  <a:pt x="11105739" y="385098"/>
                </a:lnTo>
                <a:cubicBezTo>
                  <a:pt x="11068372" y="296753"/>
                  <a:pt x="10980895" y="234765"/>
                  <a:pt x="10878939" y="234765"/>
                </a:cubicBezTo>
                <a:cubicBezTo>
                  <a:pt x="10776983" y="234765"/>
                  <a:pt x="10689506" y="296753"/>
                  <a:pt x="10652139" y="385098"/>
                </a:cubicBezTo>
                <a:lnTo>
                  <a:pt x="10640286" y="443809"/>
                </a:lnTo>
                <a:lnTo>
                  <a:pt x="10632922" y="439812"/>
                </a:lnTo>
                <a:cubicBezTo>
                  <a:pt x="10618198" y="433585"/>
                  <a:pt x="10602742" y="428749"/>
                  <a:pt x="10586719" y="425470"/>
                </a:cubicBezTo>
                <a:lnTo>
                  <a:pt x="10578669" y="424659"/>
                </a:lnTo>
                <a:lnTo>
                  <a:pt x="10540357" y="367834"/>
                </a:lnTo>
                <a:cubicBezTo>
                  <a:pt x="10495814" y="323291"/>
                  <a:pt x="10434278" y="295740"/>
                  <a:pt x="10366307" y="295740"/>
                </a:cubicBezTo>
                <a:cubicBezTo>
                  <a:pt x="10332323" y="295740"/>
                  <a:pt x="10299946" y="302627"/>
                  <a:pt x="10270498" y="315083"/>
                </a:cubicBezTo>
                <a:lnTo>
                  <a:pt x="10267631" y="316639"/>
                </a:lnTo>
                <a:lnTo>
                  <a:pt x="10264594" y="301594"/>
                </a:lnTo>
                <a:cubicBezTo>
                  <a:pt x="10227227" y="213250"/>
                  <a:pt x="10139749" y="151262"/>
                  <a:pt x="10037792" y="151262"/>
                </a:cubicBezTo>
                <a:cubicBezTo>
                  <a:pt x="10003807" y="151262"/>
                  <a:pt x="9971430" y="158149"/>
                  <a:pt x="9941983" y="170605"/>
                </a:cubicBezTo>
                <a:lnTo>
                  <a:pt x="9932834" y="175570"/>
                </a:lnTo>
                <a:lnTo>
                  <a:pt x="9891633" y="171417"/>
                </a:lnTo>
                <a:cubicBezTo>
                  <a:pt x="9750750" y="171417"/>
                  <a:pt x="9629872" y="257073"/>
                  <a:pt x="9578239" y="379147"/>
                </a:cubicBezTo>
                <a:lnTo>
                  <a:pt x="9571593" y="412069"/>
                </a:lnTo>
                <a:lnTo>
                  <a:pt x="9537676" y="393659"/>
                </a:lnTo>
                <a:cubicBezTo>
                  <a:pt x="9507058" y="380709"/>
                  <a:pt x="9473393" y="373547"/>
                  <a:pt x="9438057" y="373547"/>
                </a:cubicBezTo>
                <a:cubicBezTo>
                  <a:pt x="9420388" y="373547"/>
                  <a:pt x="9403139" y="375338"/>
                  <a:pt x="9386478" y="378747"/>
                </a:cubicBezTo>
                <a:lnTo>
                  <a:pt x="9384764" y="379279"/>
                </a:lnTo>
                <a:lnTo>
                  <a:pt x="9356370" y="326966"/>
                </a:lnTo>
                <a:cubicBezTo>
                  <a:pt x="9300776" y="244677"/>
                  <a:pt x="9206629" y="190574"/>
                  <a:pt x="9099846" y="190574"/>
                </a:cubicBezTo>
                <a:cubicBezTo>
                  <a:pt x="8993063" y="190574"/>
                  <a:pt x="8898917" y="244677"/>
                  <a:pt x="8843324" y="326966"/>
                </a:cubicBezTo>
                <a:lnTo>
                  <a:pt x="8837922" y="336919"/>
                </a:lnTo>
                <a:lnTo>
                  <a:pt x="8777269" y="286876"/>
                </a:lnTo>
                <a:cubicBezTo>
                  <a:pt x="8709511" y="241100"/>
                  <a:pt x="8627828" y="214371"/>
                  <a:pt x="8539902" y="214371"/>
                </a:cubicBezTo>
                <a:cubicBezTo>
                  <a:pt x="8451975" y="214371"/>
                  <a:pt x="8370292" y="241100"/>
                  <a:pt x="8302533" y="286876"/>
                </a:cubicBezTo>
                <a:lnTo>
                  <a:pt x="8264230" y="318480"/>
                </a:lnTo>
                <a:lnTo>
                  <a:pt x="8252614" y="324064"/>
                </a:lnTo>
                <a:lnTo>
                  <a:pt x="8234834" y="338734"/>
                </a:lnTo>
                <a:lnTo>
                  <a:pt x="8208461" y="290142"/>
                </a:lnTo>
                <a:cubicBezTo>
                  <a:pt x="8152866" y="207854"/>
                  <a:pt x="8058721" y="153751"/>
                  <a:pt x="7951941" y="153751"/>
                </a:cubicBezTo>
                <a:cubicBezTo>
                  <a:pt x="7855835" y="153751"/>
                  <a:pt x="7769968" y="197574"/>
                  <a:pt x="7713227" y="266327"/>
                </a:cubicBezTo>
                <a:lnTo>
                  <a:pt x="7675799" y="328018"/>
                </a:lnTo>
                <a:lnTo>
                  <a:pt x="7649999" y="314014"/>
                </a:lnTo>
                <a:lnTo>
                  <a:pt x="7641007" y="269483"/>
                </a:lnTo>
                <a:cubicBezTo>
                  <a:pt x="7594044" y="158451"/>
                  <a:pt x="7484103" y="80543"/>
                  <a:pt x="7355962" y="80543"/>
                </a:cubicBezTo>
                <a:cubicBezTo>
                  <a:pt x="7270537" y="80543"/>
                  <a:pt x="7193198" y="115169"/>
                  <a:pt x="7137215" y="171151"/>
                </a:cubicBezTo>
                <a:lnTo>
                  <a:pt x="7117143" y="195477"/>
                </a:lnTo>
                <a:lnTo>
                  <a:pt x="7088841" y="161174"/>
                </a:lnTo>
                <a:cubicBezTo>
                  <a:pt x="7032857" y="105192"/>
                  <a:pt x="6955521" y="70566"/>
                  <a:pt x="6870093" y="70566"/>
                </a:cubicBezTo>
                <a:cubicBezTo>
                  <a:pt x="6806023" y="70566"/>
                  <a:pt x="6746503" y="90043"/>
                  <a:pt x="6697129" y="123399"/>
                </a:cubicBezTo>
                <a:lnTo>
                  <a:pt x="6684995" y="133411"/>
                </a:lnTo>
                <a:lnTo>
                  <a:pt x="6644023" y="120692"/>
                </a:lnTo>
                <a:cubicBezTo>
                  <a:pt x="6616195" y="114998"/>
                  <a:pt x="6587383" y="112008"/>
                  <a:pt x="6557873" y="112008"/>
                </a:cubicBezTo>
                <a:cubicBezTo>
                  <a:pt x="6484097" y="112008"/>
                  <a:pt x="6414685" y="130698"/>
                  <a:pt x="6354116" y="163601"/>
                </a:cubicBezTo>
                <a:lnTo>
                  <a:pt x="6273160" y="221132"/>
                </a:lnTo>
                <a:lnTo>
                  <a:pt x="6272783" y="221015"/>
                </a:lnTo>
                <a:cubicBezTo>
                  <a:pt x="6252645" y="216894"/>
                  <a:pt x="6231794" y="214730"/>
                  <a:pt x="6210437" y="214730"/>
                </a:cubicBezTo>
                <a:lnTo>
                  <a:pt x="6162864" y="219525"/>
                </a:lnTo>
                <a:lnTo>
                  <a:pt x="6161180" y="211185"/>
                </a:lnTo>
                <a:cubicBezTo>
                  <a:pt x="6114217" y="100153"/>
                  <a:pt x="6004275" y="22245"/>
                  <a:pt x="5876135" y="22245"/>
                </a:cubicBezTo>
                <a:cubicBezTo>
                  <a:pt x="5747995" y="22245"/>
                  <a:pt x="5638053" y="100153"/>
                  <a:pt x="5591090" y="211185"/>
                </a:cubicBezTo>
                <a:lnTo>
                  <a:pt x="5577004" y="280957"/>
                </a:lnTo>
                <a:lnTo>
                  <a:pt x="5576535" y="280094"/>
                </a:lnTo>
                <a:cubicBezTo>
                  <a:pt x="5520942" y="197805"/>
                  <a:pt x="5426795" y="143703"/>
                  <a:pt x="5320012" y="143703"/>
                </a:cubicBezTo>
                <a:cubicBezTo>
                  <a:pt x="5277299" y="143703"/>
                  <a:pt x="5236608" y="152359"/>
                  <a:pt x="5199597" y="168013"/>
                </a:cubicBezTo>
                <a:lnTo>
                  <a:pt x="5171310" y="183367"/>
                </a:lnTo>
                <a:lnTo>
                  <a:pt x="5170430" y="181745"/>
                </a:lnTo>
                <a:cubicBezTo>
                  <a:pt x="5114837" y="99456"/>
                  <a:pt x="5020690" y="45354"/>
                  <a:pt x="4913907" y="45354"/>
                </a:cubicBezTo>
                <a:cubicBezTo>
                  <a:pt x="4817802" y="45354"/>
                  <a:pt x="4731933" y="89177"/>
                  <a:pt x="4675193" y="157930"/>
                </a:cubicBezTo>
                <a:lnTo>
                  <a:pt x="4646008" y="206033"/>
                </a:lnTo>
                <a:lnTo>
                  <a:pt x="4619097" y="173417"/>
                </a:lnTo>
                <a:cubicBezTo>
                  <a:pt x="4563115" y="117435"/>
                  <a:pt x="4485776" y="82809"/>
                  <a:pt x="4400349" y="82809"/>
                </a:cubicBezTo>
                <a:cubicBezTo>
                  <a:pt x="4293566" y="82809"/>
                  <a:pt x="4199420" y="136912"/>
                  <a:pt x="4143826" y="219200"/>
                </a:cubicBezTo>
                <a:lnTo>
                  <a:pt x="4136836" y="232080"/>
                </a:lnTo>
                <a:lnTo>
                  <a:pt x="4117121" y="221379"/>
                </a:lnTo>
                <a:cubicBezTo>
                  <a:pt x="4073934" y="203113"/>
                  <a:pt x="4026452" y="193012"/>
                  <a:pt x="3976611" y="193012"/>
                </a:cubicBezTo>
                <a:cubicBezTo>
                  <a:pt x="3876929" y="193012"/>
                  <a:pt x="3786684" y="233416"/>
                  <a:pt x="3721359" y="298740"/>
                </a:cubicBezTo>
                <a:lnTo>
                  <a:pt x="3705197" y="318329"/>
                </a:lnTo>
                <a:lnTo>
                  <a:pt x="3683571" y="292119"/>
                </a:lnTo>
                <a:cubicBezTo>
                  <a:pt x="3617545" y="226092"/>
                  <a:pt x="3526330" y="185254"/>
                  <a:pt x="3425576" y="185254"/>
                </a:cubicBezTo>
                <a:cubicBezTo>
                  <a:pt x="3324823" y="185254"/>
                  <a:pt x="3233608" y="226092"/>
                  <a:pt x="3167581" y="292119"/>
                </a:cubicBezTo>
                <a:lnTo>
                  <a:pt x="3135507" y="330993"/>
                </a:lnTo>
                <a:lnTo>
                  <a:pt x="3106582" y="322014"/>
                </a:lnTo>
                <a:cubicBezTo>
                  <a:pt x="3086444" y="317893"/>
                  <a:pt x="3065593" y="315729"/>
                  <a:pt x="3044236" y="315729"/>
                </a:cubicBezTo>
                <a:lnTo>
                  <a:pt x="3005060" y="319679"/>
                </a:lnTo>
                <a:lnTo>
                  <a:pt x="3007144" y="309355"/>
                </a:lnTo>
                <a:cubicBezTo>
                  <a:pt x="3007144" y="138503"/>
                  <a:pt x="2868641" y="0"/>
                  <a:pt x="2697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8313" tIns="64159" rIns="128313" bIns="64159" rtlCol="0" anchor="ctr">
            <a:noAutofit/>
          </a:bodyPr>
          <a:lstStyle/>
          <a:p>
            <a:pPr algn="ctr"/>
            <a:endParaRPr lang="ko-KR" altLang="en-US" sz="3780"/>
          </a:p>
        </p:txBody>
      </p:sp>
    </p:spTree>
    <p:extLst>
      <p:ext uri="{BB962C8B-B14F-4D97-AF65-F5344CB8AC3E}">
        <p14:creationId xmlns:p14="http://schemas.microsoft.com/office/powerpoint/2010/main" val="3827880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2391" y="509306"/>
            <a:ext cx="13132762" cy="1086370"/>
          </a:xfrm>
          <a:prstGeom prst="rect">
            <a:avLst/>
          </a:prstGeom>
        </p:spPr>
        <p:txBody>
          <a:bodyPr lIns="71285" tIns="35644" rIns="71285" bIns="35644" anchor="ctr"/>
          <a:lstStyle>
            <a:lvl1pPr marL="0" indent="0" algn="l">
              <a:buNone/>
              <a:defRPr sz="756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5677C-8125-4A3E-BB35-BAD773DF67E0}"/>
              </a:ext>
            </a:extLst>
          </p:cNvPr>
          <p:cNvSpPr/>
          <p:nvPr userDrawn="1"/>
        </p:nvSpPr>
        <p:spPr>
          <a:xfrm>
            <a:off x="0" y="37"/>
            <a:ext cx="18288000" cy="10286998"/>
          </a:xfrm>
          <a:prstGeom prst="rect">
            <a:avLst/>
          </a:prstGeom>
          <a:gradFill>
            <a:gsLst>
              <a:gs pos="0">
                <a:schemeClr val="accent2">
                  <a:lumMod val="90000"/>
                  <a:lumOff val="1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25000">
                <a:srgbClr val="84CFD2">
                  <a:lumMod val="60000"/>
                  <a:lumOff val="40000"/>
                </a:srgbClr>
              </a:gs>
              <a:gs pos="75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313" tIns="64159" rIns="128313" bIns="64159" rtlCol="0" anchor="ctr"/>
          <a:lstStyle/>
          <a:p>
            <a:pPr algn="ctr"/>
            <a:endParaRPr lang="en-US" sz="324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04581C-447C-41D2-AB77-0A55193F4D64}"/>
              </a:ext>
            </a:extLst>
          </p:cNvPr>
          <p:cNvGrpSpPr/>
          <p:nvPr userDrawn="1"/>
        </p:nvGrpSpPr>
        <p:grpSpPr>
          <a:xfrm>
            <a:off x="78839" y="7973611"/>
            <a:ext cx="2018250" cy="2299810"/>
            <a:chOff x="35636" y="1136215"/>
            <a:chExt cx="2624846" cy="299102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55351EA-759A-40CD-B878-CEACA9020F32}"/>
                </a:ext>
              </a:extLst>
            </p:cNvPr>
            <p:cNvSpPr/>
            <p:nvPr/>
          </p:nvSpPr>
          <p:spPr>
            <a:xfrm>
              <a:off x="1134977" y="1170148"/>
              <a:ext cx="1525505" cy="2957096"/>
            </a:xfrm>
            <a:custGeom>
              <a:avLst/>
              <a:gdLst>
                <a:gd name="connsiteX0" fmla="*/ 1104814 w 1525504"/>
                <a:gd name="connsiteY0" fmla="*/ 2757552 h 2957097"/>
                <a:gd name="connsiteX1" fmla="*/ 1104814 w 1525504"/>
                <a:gd name="connsiteY1" fmla="*/ 2757552 h 2957097"/>
                <a:gd name="connsiteX2" fmla="*/ 1100829 w 1525504"/>
                <a:gd name="connsiteY2" fmla="*/ 2479842 h 2957097"/>
                <a:gd name="connsiteX3" fmla="*/ 1100829 w 1525504"/>
                <a:gd name="connsiteY3" fmla="*/ 2479842 h 2957097"/>
                <a:gd name="connsiteX4" fmla="*/ 811160 w 1525504"/>
                <a:gd name="connsiteY4" fmla="*/ 2420047 h 2957097"/>
                <a:gd name="connsiteX5" fmla="*/ 811160 w 1525504"/>
                <a:gd name="connsiteY5" fmla="*/ 2420047 h 2957097"/>
                <a:gd name="connsiteX6" fmla="*/ 789367 w 1525504"/>
                <a:gd name="connsiteY6" fmla="*/ 1820093 h 2957097"/>
                <a:gd name="connsiteX7" fmla="*/ 791353 w 1525504"/>
                <a:gd name="connsiteY7" fmla="*/ 1823414 h 2957097"/>
                <a:gd name="connsiteX8" fmla="*/ 769677 w 1525504"/>
                <a:gd name="connsiteY8" fmla="*/ 1826029 h 2957097"/>
                <a:gd name="connsiteX9" fmla="*/ 769537 w 1525504"/>
                <a:gd name="connsiteY9" fmla="*/ 1824965 h 2957097"/>
                <a:gd name="connsiteX10" fmla="*/ 83001 w 1525504"/>
                <a:gd name="connsiteY10" fmla="*/ 1192274 h 2957097"/>
                <a:gd name="connsiteX11" fmla="*/ 83001 w 1525504"/>
                <a:gd name="connsiteY11" fmla="*/ 1192274 h 2957097"/>
                <a:gd name="connsiteX12" fmla="*/ 77686 w 1525504"/>
                <a:gd name="connsiteY12" fmla="*/ 1019535 h 2957097"/>
                <a:gd name="connsiteX13" fmla="*/ 71041 w 1525504"/>
                <a:gd name="connsiteY13" fmla="*/ 1047440 h 2957097"/>
                <a:gd name="connsiteX14" fmla="*/ 77686 w 1525504"/>
                <a:gd name="connsiteY14" fmla="*/ 1019535 h 2957097"/>
                <a:gd name="connsiteX15" fmla="*/ 381971 w 1525504"/>
                <a:gd name="connsiteY15" fmla="*/ 841481 h 2957097"/>
                <a:gd name="connsiteX16" fmla="*/ 381971 w 1525504"/>
                <a:gd name="connsiteY16" fmla="*/ 841481 h 2957097"/>
                <a:gd name="connsiteX17" fmla="*/ 213512 w 1525504"/>
                <a:gd name="connsiteY17" fmla="*/ 797184 h 2957097"/>
                <a:gd name="connsiteX18" fmla="*/ 186644 w 1525504"/>
                <a:gd name="connsiteY18" fmla="*/ 800290 h 2957097"/>
                <a:gd name="connsiteX19" fmla="*/ 213512 w 1525504"/>
                <a:gd name="connsiteY19" fmla="*/ 797184 h 2957097"/>
                <a:gd name="connsiteX20" fmla="*/ 44466 w 1525504"/>
                <a:gd name="connsiteY20" fmla="*/ 773716 h 2957097"/>
                <a:gd name="connsiteX21" fmla="*/ 72371 w 1525504"/>
                <a:gd name="connsiteY21" fmla="*/ 794975 h 2957097"/>
                <a:gd name="connsiteX22" fmla="*/ 44466 w 1525504"/>
                <a:gd name="connsiteY22" fmla="*/ 773716 h 2957097"/>
                <a:gd name="connsiteX23" fmla="*/ 194617 w 1525504"/>
                <a:gd name="connsiteY23" fmla="*/ 614264 h 2957097"/>
                <a:gd name="connsiteX24" fmla="*/ 124191 w 1525504"/>
                <a:gd name="connsiteY24" fmla="*/ 671400 h 2957097"/>
                <a:gd name="connsiteX25" fmla="*/ 194617 w 1525504"/>
                <a:gd name="connsiteY25" fmla="*/ 614264 h 2957097"/>
                <a:gd name="connsiteX26" fmla="*/ 0 w 1525504"/>
                <a:gd name="connsiteY26" fmla="*/ 0 h 2957097"/>
                <a:gd name="connsiteX27" fmla="*/ 1780 w 1525504"/>
                <a:gd name="connsiteY27" fmla="*/ 2724 h 2957097"/>
                <a:gd name="connsiteX28" fmla="*/ 27192 w 1525504"/>
                <a:gd name="connsiteY28" fmla="*/ 114651 h 2957097"/>
                <a:gd name="connsiteX29" fmla="*/ 20549 w 1525504"/>
                <a:gd name="connsiteY29" fmla="*/ 226266 h 2957097"/>
                <a:gd name="connsiteX30" fmla="*/ 121533 w 1525504"/>
                <a:gd name="connsiteY30" fmla="*/ 216964 h 2957097"/>
                <a:gd name="connsiteX31" fmla="*/ 189302 w 1525504"/>
                <a:gd name="connsiteY31" fmla="*/ 254170 h 2957097"/>
                <a:gd name="connsiteX32" fmla="*/ 105588 w 1525504"/>
                <a:gd name="connsiteY32" fmla="*/ 309977 h 2957097"/>
                <a:gd name="connsiteX33" fmla="*/ 113561 w 1525504"/>
                <a:gd name="connsiteY33" fmla="*/ 408306 h 2957097"/>
                <a:gd name="connsiteX34" fmla="*/ 81671 w 1525504"/>
                <a:gd name="connsiteY34" fmla="*/ 587689 h 2957097"/>
                <a:gd name="connsiteX35" fmla="*/ 383300 w 1525504"/>
                <a:gd name="connsiteY35" fmla="*/ 375087 h 2957097"/>
                <a:gd name="connsiteX36" fmla="*/ 350080 w 1525504"/>
                <a:gd name="connsiteY36" fmla="*/ 538524 h 2957097"/>
                <a:gd name="connsiteX37" fmla="*/ 283643 w 1525504"/>
                <a:gd name="connsiteY37" fmla="*/ 675387 h 2957097"/>
                <a:gd name="connsiteX38" fmla="*/ 275670 w 1525504"/>
                <a:gd name="connsiteY38" fmla="*/ 781688 h 2957097"/>
                <a:gd name="connsiteX39" fmla="*/ 574641 w 1525504"/>
                <a:gd name="connsiteY39" fmla="*/ 889316 h 2957097"/>
                <a:gd name="connsiteX40" fmla="*/ 372670 w 1525504"/>
                <a:gd name="connsiteY40" fmla="*/ 973029 h 2957097"/>
                <a:gd name="connsiteX41" fmla="*/ 154753 w 1525504"/>
                <a:gd name="connsiteY41" fmla="*/ 898619 h 2957097"/>
                <a:gd name="connsiteX42" fmla="*/ 59083 w 1525504"/>
                <a:gd name="connsiteY42" fmla="*/ 873371 h 2957097"/>
                <a:gd name="connsiteX43" fmla="*/ 214547 w 1525504"/>
                <a:gd name="connsiteY43" fmla="*/ 1012892 h 2957097"/>
                <a:gd name="connsiteX44" fmla="*/ 538764 w 1525504"/>
                <a:gd name="connsiteY44" fmla="*/ 1072686 h 2957097"/>
                <a:gd name="connsiteX45" fmla="*/ 702202 w 1525504"/>
                <a:gd name="connsiteY45" fmla="*/ 1119193 h 2957097"/>
                <a:gd name="connsiteX46" fmla="*/ 522819 w 1525504"/>
                <a:gd name="connsiteY46" fmla="*/ 1169685 h 2957097"/>
                <a:gd name="connsiteX47" fmla="*/ 456381 w 1525504"/>
                <a:gd name="connsiteY47" fmla="*/ 1192274 h 2957097"/>
                <a:gd name="connsiteX48" fmla="*/ 247766 w 1525504"/>
                <a:gd name="connsiteY48" fmla="*/ 1218849 h 2957097"/>
                <a:gd name="connsiteX49" fmla="*/ 619819 w 1525504"/>
                <a:gd name="connsiteY49" fmla="*/ 1268014 h 2957097"/>
                <a:gd name="connsiteX50" fmla="*/ 773954 w 1525504"/>
                <a:gd name="connsiteY50" fmla="*/ 1310534 h 2957097"/>
                <a:gd name="connsiteX51" fmla="*/ 740736 w 1525504"/>
                <a:gd name="connsiteY51" fmla="*/ 1410189 h 2957097"/>
                <a:gd name="connsiteX52" fmla="*/ 598559 w 1525504"/>
                <a:gd name="connsiteY52" fmla="*/ 1485931 h 2957097"/>
                <a:gd name="connsiteX53" fmla="*/ 464353 w 1525504"/>
                <a:gd name="connsiteY53" fmla="*/ 1505860 h 2957097"/>
                <a:gd name="connsiteX54" fmla="*/ 209232 w 1525504"/>
                <a:gd name="connsiteY54" fmla="*/ 1485931 h 2957097"/>
                <a:gd name="connsiteX55" fmla="*/ 646394 w 1525504"/>
                <a:gd name="connsiteY55" fmla="*/ 1564326 h 2957097"/>
                <a:gd name="connsiteX56" fmla="*/ 860323 w 1525504"/>
                <a:gd name="connsiteY56" fmla="*/ 1645381 h 2957097"/>
                <a:gd name="connsiteX57" fmla="*/ 824448 w 1525504"/>
                <a:gd name="connsiteY57" fmla="*/ 1811476 h 2957097"/>
                <a:gd name="connsiteX58" fmla="*/ 789367 w 1525504"/>
                <a:gd name="connsiteY58" fmla="*/ 1820093 h 2957097"/>
                <a:gd name="connsiteX59" fmla="*/ 787818 w 1525504"/>
                <a:gd name="connsiteY59" fmla="*/ 1817505 h 2957097"/>
                <a:gd name="connsiteX60" fmla="*/ 775283 w 1525504"/>
                <a:gd name="connsiteY60" fmla="*/ 1810147 h 2957097"/>
                <a:gd name="connsiteX61" fmla="*/ 768852 w 1525504"/>
                <a:gd name="connsiteY61" fmla="*/ 1819793 h 2957097"/>
                <a:gd name="connsiteX62" fmla="*/ 769537 w 1525504"/>
                <a:gd name="connsiteY62" fmla="*/ 1824965 h 2957097"/>
                <a:gd name="connsiteX63" fmla="*/ 724977 w 1525504"/>
                <a:gd name="connsiteY63" fmla="*/ 1835912 h 2957097"/>
                <a:gd name="connsiteX64" fmla="*/ 425819 w 1525504"/>
                <a:gd name="connsiteY64" fmla="*/ 1856653 h 2957097"/>
                <a:gd name="connsiteX65" fmla="*/ 758009 w 1525504"/>
                <a:gd name="connsiteY65" fmla="*/ 1895188 h 2957097"/>
                <a:gd name="connsiteX66" fmla="*/ 784584 w 1525504"/>
                <a:gd name="connsiteY66" fmla="*/ 1961626 h 2957097"/>
                <a:gd name="connsiteX67" fmla="*/ 1005159 w 1525504"/>
                <a:gd name="connsiteY67" fmla="*/ 1994844 h 2957097"/>
                <a:gd name="connsiteX68" fmla="*/ 756681 w 1525504"/>
                <a:gd name="connsiteY68" fmla="*/ 2130377 h 2957097"/>
                <a:gd name="connsiteX69" fmla="*/ 642407 w 1525504"/>
                <a:gd name="connsiteY69" fmla="*/ 2208775 h 2957097"/>
                <a:gd name="connsiteX70" fmla="*/ 936062 w 1525504"/>
                <a:gd name="connsiteY70" fmla="*/ 2263254 h 2957097"/>
                <a:gd name="connsiteX71" fmla="*/ 924104 w 1525504"/>
                <a:gd name="connsiteY71" fmla="*/ 2320391 h 2957097"/>
                <a:gd name="connsiteX72" fmla="*/ 857665 w 1525504"/>
                <a:gd name="connsiteY72" fmla="*/ 2370883 h 2957097"/>
                <a:gd name="connsiteX73" fmla="*/ 1180554 w 1525504"/>
                <a:gd name="connsiteY73" fmla="*/ 2382842 h 2957097"/>
                <a:gd name="connsiteX74" fmla="*/ 869625 w 1525504"/>
                <a:gd name="connsiteY74" fmla="*/ 2566210 h 2957097"/>
                <a:gd name="connsiteX75" fmla="*/ 1253636 w 1525504"/>
                <a:gd name="connsiteY75" fmla="*/ 2657895 h 2957097"/>
                <a:gd name="connsiteX76" fmla="*/ 1199158 w 1525504"/>
                <a:gd name="connsiteY76" fmla="*/ 2749578 h 2957097"/>
                <a:gd name="connsiteX77" fmla="*/ 1159294 w 1525504"/>
                <a:gd name="connsiteY77" fmla="*/ 2786784 h 2957097"/>
                <a:gd name="connsiteX78" fmla="*/ 1007816 w 1525504"/>
                <a:gd name="connsiteY78" fmla="*/ 2834619 h 2957097"/>
                <a:gd name="connsiteX79" fmla="*/ 1446306 w 1525504"/>
                <a:gd name="connsiteY79" fmla="*/ 2922318 h 2957097"/>
                <a:gd name="connsiteX80" fmla="*/ 1478819 w 1525504"/>
                <a:gd name="connsiteY80" fmla="*/ 2941564 h 2957097"/>
                <a:gd name="connsiteX81" fmla="*/ 1446714 w 1525504"/>
                <a:gd name="connsiteY81" fmla="*/ 2957097 h 2957097"/>
                <a:gd name="connsiteX82" fmla="*/ 0 w 1525504"/>
                <a:gd name="connsiteY82" fmla="*/ 2957097 h 29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525504" h="2957097">
                  <a:moveTo>
                    <a:pt x="1104814" y="2757552"/>
                  </a:moveTo>
                  <a:cubicBezTo>
                    <a:pt x="1127404" y="2802729"/>
                    <a:pt x="1193843" y="2752237"/>
                    <a:pt x="1104814" y="2757552"/>
                  </a:cubicBezTo>
                  <a:close/>
                  <a:moveTo>
                    <a:pt x="1100829" y="2479842"/>
                  </a:moveTo>
                  <a:cubicBezTo>
                    <a:pt x="1059637" y="2497114"/>
                    <a:pt x="1173910" y="2478512"/>
                    <a:pt x="1100829" y="2479842"/>
                  </a:cubicBezTo>
                  <a:close/>
                  <a:moveTo>
                    <a:pt x="811160" y="2420047"/>
                  </a:moveTo>
                  <a:cubicBezTo>
                    <a:pt x="674297" y="2433334"/>
                    <a:pt x="945364" y="2434663"/>
                    <a:pt x="811160" y="2420047"/>
                  </a:cubicBezTo>
                  <a:close/>
                  <a:moveTo>
                    <a:pt x="789367" y="1820093"/>
                  </a:moveTo>
                  <a:lnTo>
                    <a:pt x="791353" y="1823414"/>
                  </a:lnTo>
                  <a:cubicBezTo>
                    <a:pt x="791269" y="1830183"/>
                    <a:pt x="774411" y="1832216"/>
                    <a:pt x="769677" y="1826029"/>
                  </a:cubicBezTo>
                  <a:lnTo>
                    <a:pt x="769537" y="1824965"/>
                  </a:lnTo>
                  <a:close/>
                  <a:moveTo>
                    <a:pt x="83001" y="1192274"/>
                  </a:moveTo>
                  <a:cubicBezTo>
                    <a:pt x="63068" y="1224164"/>
                    <a:pt x="105588" y="1250739"/>
                    <a:pt x="83001" y="1192274"/>
                  </a:cubicBezTo>
                  <a:close/>
                  <a:moveTo>
                    <a:pt x="77686" y="1019535"/>
                  </a:moveTo>
                  <a:lnTo>
                    <a:pt x="71041" y="1047440"/>
                  </a:lnTo>
                  <a:cubicBezTo>
                    <a:pt x="45796" y="1180315"/>
                    <a:pt x="128178" y="1093946"/>
                    <a:pt x="77686" y="1019535"/>
                  </a:cubicBezTo>
                  <a:close/>
                  <a:moveTo>
                    <a:pt x="381971" y="841481"/>
                  </a:moveTo>
                  <a:cubicBezTo>
                    <a:pt x="323505" y="854769"/>
                    <a:pt x="424491" y="869385"/>
                    <a:pt x="381971" y="841481"/>
                  </a:cubicBezTo>
                  <a:close/>
                  <a:moveTo>
                    <a:pt x="213512" y="797184"/>
                  </a:moveTo>
                  <a:cubicBezTo>
                    <a:pt x="207344" y="796636"/>
                    <a:pt x="198603" y="797467"/>
                    <a:pt x="186644" y="800290"/>
                  </a:cubicBezTo>
                  <a:cubicBezTo>
                    <a:pt x="173855" y="872376"/>
                    <a:pt x="256693" y="801017"/>
                    <a:pt x="213512" y="797184"/>
                  </a:cubicBezTo>
                  <a:close/>
                  <a:moveTo>
                    <a:pt x="44466" y="773716"/>
                  </a:moveTo>
                  <a:lnTo>
                    <a:pt x="72371" y="794975"/>
                  </a:lnTo>
                  <a:cubicBezTo>
                    <a:pt x="210562" y="829523"/>
                    <a:pt x="126849" y="783015"/>
                    <a:pt x="44466" y="773716"/>
                  </a:cubicBezTo>
                  <a:close/>
                  <a:moveTo>
                    <a:pt x="194617" y="614264"/>
                  </a:moveTo>
                  <a:cubicBezTo>
                    <a:pt x="166712" y="627551"/>
                    <a:pt x="153424" y="659442"/>
                    <a:pt x="124191" y="671400"/>
                  </a:cubicBezTo>
                  <a:cubicBezTo>
                    <a:pt x="-84424" y="715249"/>
                    <a:pt x="230491" y="711263"/>
                    <a:pt x="194617" y="614264"/>
                  </a:cubicBezTo>
                  <a:close/>
                  <a:moveTo>
                    <a:pt x="0" y="0"/>
                  </a:moveTo>
                  <a:lnTo>
                    <a:pt x="1780" y="2724"/>
                  </a:lnTo>
                  <a:cubicBezTo>
                    <a:pt x="17725" y="49375"/>
                    <a:pt x="-24629" y="121626"/>
                    <a:pt x="27192" y="114651"/>
                  </a:cubicBezTo>
                  <a:cubicBezTo>
                    <a:pt x="194617" y="5692"/>
                    <a:pt x="44466" y="150527"/>
                    <a:pt x="20549" y="226266"/>
                  </a:cubicBezTo>
                  <a:cubicBezTo>
                    <a:pt x="-11342" y="408306"/>
                    <a:pt x="73698" y="149198"/>
                    <a:pt x="121533" y="216964"/>
                  </a:cubicBezTo>
                  <a:cubicBezTo>
                    <a:pt x="190629" y="202349"/>
                    <a:pt x="298260" y="147869"/>
                    <a:pt x="189302" y="254170"/>
                  </a:cubicBezTo>
                  <a:cubicBezTo>
                    <a:pt x="340780" y="296690"/>
                    <a:pt x="158739" y="303335"/>
                    <a:pt x="105588" y="309977"/>
                  </a:cubicBezTo>
                  <a:cubicBezTo>
                    <a:pt x="207904" y="313965"/>
                    <a:pt x="245109" y="414951"/>
                    <a:pt x="113561" y="408306"/>
                  </a:cubicBezTo>
                  <a:cubicBezTo>
                    <a:pt x="-8684" y="295362"/>
                    <a:pt x="-23300" y="607620"/>
                    <a:pt x="81671" y="587689"/>
                  </a:cubicBezTo>
                  <a:cubicBezTo>
                    <a:pt x="172027" y="474744"/>
                    <a:pt x="241123" y="380402"/>
                    <a:pt x="383300" y="375087"/>
                  </a:cubicBezTo>
                  <a:cubicBezTo>
                    <a:pt x="306233" y="445510"/>
                    <a:pt x="481628" y="490689"/>
                    <a:pt x="350080" y="538524"/>
                  </a:cubicBezTo>
                  <a:cubicBezTo>
                    <a:pt x="529463" y="603634"/>
                    <a:pt x="267698" y="627551"/>
                    <a:pt x="283643" y="675387"/>
                  </a:cubicBezTo>
                  <a:cubicBezTo>
                    <a:pt x="413861" y="692660"/>
                    <a:pt x="352737" y="716578"/>
                    <a:pt x="275670" y="781688"/>
                  </a:cubicBezTo>
                  <a:cubicBezTo>
                    <a:pt x="291615" y="765743"/>
                    <a:pt x="500230" y="829523"/>
                    <a:pt x="574641" y="889316"/>
                  </a:cubicBezTo>
                  <a:cubicBezTo>
                    <a:pt x="537435" y="1002262"/>
                    <a:pt x="409875" y="893304"/>
                    <a:pt x="372670" y="973029"/>
                  </a:cubicBezTo>
                  <a:cubicBezTo>
                    <a:pt x="292944" y="850783"/>
                    <a:pt x="205247" y="1044782"/>
                    <a:pt x="154753" y="898619"/>
                  </a:cubicBezTo>
                  <a:cubicBezTo>
                    <a:pt x="160068" y="1008905"/>
                    <a:pt x="72371" y="933166"/>
                    <a:pt x="59083" y="873371"/>
                  </a:cubicBezTo>
                  <a:cubicBezTo>
                    <a:pt x="-28615" y="903934"/>
                    <a:pt x="174684" y="991631"/>
                    <a:pt x="214547" y="1012892"/>
                  </a:cubicBezTo>
                  <a:cubicBezTo>
                    <a:pt x="253081" y="1143111"/>
                    <a:pt x="464353" y="913234"/>
                    <a:pt x="538764" y="1072686"/>
                  </a:cubicBezTo>
                  <a:cubicBezTo>
                    <a:pt x="599886" y="1023522"/>
                    <a:pt x="904173" y="1095274"/>
                    <a:pt x="702202" y="1119193"/>
                  </a:cubicBezTo>
                  <a:cubicBezTo>
                    <a:pt x="715490" y="1173670"/>
                    <a:pt x="606531" y="1230808"/>
                    <a:pt x="522819" y="1169685"/>
                  </a:cubicBezTo>
                  <a:cubicBezTo>
                    <a:pt x="649051" y="1234794"/>
                    <a:pt x="517504" y="1253396"/>
                    <a:pt x="456381" y="1192274"/>
                  </a:cubicBezTo>
                  <a:cubicBezTo>
                    <a:pt x="457711" y="1307876"/>
                    <a:pt x="310217" y="1213534"/>
                    <a:pt x="247766" y="1218849"/>
                  </a:cubicBezTo>
                  <a:cubicBezTo>
                    <a:pt x="315532" y="1341095"/>
                    <a:pt x="509532" y="1370327"/>
                    <a:pt x="619819" y="1268014"/>
                  </a:cubicBezTo>
                  <a:cubicBezTo>
                    <a:pt x="627791" y="1365012"/>
                    <a:pt x="727447" y="1265356"/>
                    <a:pt x="773954" y="1310534"/>
                  </a:cubicBezTo>
                  <a:cubicBezTo>
                    <a:pt x="934734" y="1311862"/>
                    <a:pt x="769968" y="1345081"/>
                    <a:pt x="740736" y="1410189"/>
                  </a:cubicBezTo>
                  <a:cubicBezTo>
                    <a:pt x="623804" y="1331794"/>
                    <a:pt x="700872" y="1481943"/>
                    <a:pt x="598559" y="1485931"/>
                  </a:cubicBezTo>
                  <a:cubicBezTo>
                    <a:pt x="556039" y="1585586"/>
                    <a:pt x="451066" y="1463341"/>
                    <a:pt x="464353" y="1505860"/>
                  </a:cubicBezTo>
                  <a:cubicBezTo>
                    <a:pt x="362040" y="1481943"/>
                    <a:pt x="331477" y="1524463"/>
                    <a:pt x="209232" y="1485931"/>
                  </a:cubicBezTo>
                  <a:cubicBezTo>
                    <a:pt x="239794" y="1548382"/>
                    <a:pt x="517504" y="1666641"/>
                    <a:pt x="646394" y="1564326"/>
                  </a:cubicBezTo>
                  <a:cubicBezTo>
                    <a:pt x="598559" y="1722450"/>
                    <a:pt x="813818" y="1548382"/>
                    <a:pt x="860323" y="1645381"/>
                  </a:cubicBezTo>
                  <a:cubicBezTo>
                    <a:pt x="1072924" y="1667970"/>
                    <a:pt x="785913" y="1710490"/>
                    <a:pt x="824448" y="1811476"/>
                  </a:cubicBezTo>
                  <a:lnTo>
                    <a:pt x="789367" y="1820093"/>
                  </a:lnTo>
                  <a:lnTo>
                    <a:pt x="787818" y="1817505"/>
                  </a:lnTo>
                  <a:cubicBezTo>
                    <a:pt x="785290" y="1815275"/>
                    <a:pt x="781262" y="1812804"/>
                    <a:pt x="775283" y="1810147"/>
                  </a:cubicBezTo>
                  <a:cubicBezTo>
                    <a:pt x="771629" y="1813967"/>
                    <a:pt x="769636" y="1817165"/>
                    <a:pt x="768852" y="1819793"/>
                  </a:cubicBezTo>
                  <a:lnTo>
                    <a:pt x="769537" y="1824965"/>
                  </a:lnTo>
                  <a:lnTo>
                    <a:pt x="724977" y="1835912"/>
                  </a:lnTo>
                  <a:cubicBezTo>
                    <a:pt x="628621" y="1854411"/>
                    <a:pt x="538432" y="1856653"/>
                    <a:pt x="425819" y="1856653"/>
                  </a:cubicBezTo>
                  <a:cubicBezTo>
                    <a:pt x="363367" y="1900503"/>
                    <a:pt x="688913" y="2022749"/>
                    <a:pt x="758009" y="1895188"/>
                  </a:cubicBezTo>
                  <a:cubicBezTo>
                    <a:pt x="783256" y="1940365"/>
                    <a:pt x="873610" y="1903160"/>
                    <a:pt x="784584" y="1961626"/>
                  </a:cubicBezTo>
                  <a:cubicBezTo>
                    <a:pt x="855008" y="1974914"/>
                    <a:pt x="938720" y="1920434"/>
                    <a:pt x="1005159" y="1994844"/>
                  </a:cubicBezTo>
                  <a:cubicBezTo>
                    <a:pt x="1035720" y="2059953"/>
                    <a:pt x="847035" y="2162268"/>
                    <a:pt x="756681" y="2130377"/>
                  </a:cubicBezTo>
                  <a:cubicBezTo>
                    <a:pt x="885570" y="2200803"/>
                    <a:pt x="715490" y="2234020"/>
                    <a:pt x="642407" y="2208775"/>
                  </a:cubicBezTo>
                  <a:cubicBezTo>
                    <a:pt x="577299" y="2283185"/>
                    <a:pt x="857665" y="2277870"/>
                    <a:pt x="936062" y="2263254"/>
                  </a:cubicBezTo>
                  <a:cubicBezTo>
                    <a:pt x="1041035" y="2195487"/>
                    <a:pt x="1001172" y="2336336"/>
                    <a:pt x="924104" y="2320391"/>
                  </a:cubicBezTo>
                  <a:cubicBezTo>
                    <a:pt x="994529" y="2378856"/>
                    <a:pt x="901515" y="2400116"/>
                    <a:pt x="857665" y="2370883"/>
                  </a:cubicBezTo>
                  <a:cubicBezTo>
                    <a:pt x="922775" y="2489142"/>
                    <a:pt x="1079570" y="2396130"/>
                    <a:pt x="1180554" y="2382842"/>
                  </a:cubicBezTo>
                  <a:cubicBezTo>
                    <a:pt x="1175239" y="2570198"/>
                    <a:pt x="1015788" y="2594115"/>
                    <a:pt x="869625" y="2566210"/>
                  </a:cubicBezTo>
                  <a:cubicBezTo>
                    <a:pt x="876268" y="2696428"/>
                    <a:pt x="1152650" y="2598100"/>
                    <a:pt x="1253636" y="2657895"/>
                  </a:cubicBezTo>
                  <a:cubicBezTo>
                    <a:pt x="1452949" y="2584813"/>
                    <a:pt x="1294827" y="2741606"/>
                    <a:pt x="1199158" y="2749578"/>
                  </a:cubicBezTo>
                  <a:cubicBezTo>
                    <a:pt x="1308116" y="2770839"/>
                    <a:pt x="1211115" y="2794757"/>
                    <a:pt x="1159294" y="2786784"/>
                  </a:cubicBezTo>
                  <a:cubicBezTo>
                    <a:pt x="1250979" y="2882455"/>
                    <a:pt x="1038377" y="2764196"/>
                    <a:pt x="1007816" y="2834619"/>
                  </a:cubicBezTo>
                  <a:cubicBezTo>
                    <a:pt x="1128732" y="2902386"/>
                    <a:pt x="1301471" y="2918331"/>
                    <a:pt x="1446306" y="2922318"/>
                  </a:cubicBezTo>
                  <a:cubicBezTo>
                    <a:pt x="1559915" y="2908366"/>
                    <a:pt x="1533008" y="2917584"/>
                    <a:pt x="1478819" y="2941564"/>
                  </a:cubicBezTo>
                  <a:lnTo>
                    <a:pt x="1446714" y="2957097"/>
                  </a:lnTo>
                  <a:lnTo>
                    <a:pt x="0" y="29570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378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A3E210-B1ED-40DF-9B3E-1EC217936C85}"/>
                </a:ext>
              </a:extLst>
            </p:cNvPr>
            <p:cNvSpPr/>
            <p:nvPr/>
          </p:nvSpPr>
          <p:spPr>
            <a:xfrm>
              <a:off x="35636" y="1136215"/>
              <a:ext cx="1113712" cy="2991028"/>
            </a:xfrm>
            <a:custGeom>
              <a:avLst/>
              <a:gdLst>
                <a:gd name="connsiteX0" fmla="*/ 807386 w 1113712"/>
                <a:gd name="connsiteY0" fmla="*/ 1975864 h 2991028"/>
                <a:gd name="connsiteX1" fmla="*/ 807386 w 1113712"/>
                <a:gd name="connsiteY1" fmla="*/ 1975864 h 2991028"/>
                <a:gd name="connsiteX2" fmla="*/ 970824 w 1113712"/>
                <a:gd name="connsiteY2" fmla="*/ 1251690 h 2991028"/>
                <a:gd name="connsiteX3" fmla="*/ 970824 w 1113712"/>
                <a:gd name="connsiteY3" fmla="*/ 1251690 h 2991028"/>
                <a:gd name="connsiteX4" fmla="*/ 701085 w 1113712"/>
                <a:gd name="connsiteY4" fmla="*/ 1251690 h 2991028"/>
                <a:gd name="connsiteX5" fmla="*/ 835291 w 1113712"/>
                <a:gd name="connsiteY5" fmla="*/ 1310157 h 2991028"/>
                <a:gd name="connsiteX6" fmla="*/ 701085 w 1113712"/>
                <a:gd name="connsiteY6" fmla="*/ 1251690 h 2991028"/>
                <a:gd name="connsiteX7" fmla="*/ 1035932 w 1113712"/>
                <a:gd name="connsiteY7" fmla="*/ 1229102 h 2991028"/>
                <a:gd name="connsiteX8" fmla="*/ 1035932 w 1113712"/>
                <a:gd name="connsiteY8" fmla="*/ 1229102 h 2991028"/>
                <a:gd name="connsiteX9" fmla="*/ 1091741 w 1113712"/>
                <a:gd name="connsiteY9" fmla="*/ 1199868 h 2991028"/>
                <a:gd name="connsiteX10" fmla="*/ 1091741 w 1113712"/>
                <a:gd name="connsiteY10" fmla="*/ 1199868 h 2991028"/>
                <a:gd name="connsiteX11" fmla="*/ 954879 w 1113712"/>
                <a:gd name="connsiteY11" fmla="*/ 554092 h 2991028"/>
                <a:gd name="connsiteX12" fmla="*/ 973481 w 1113712"/>
                <a:gd name="connsiteY12" fmla="*/ 597942 h 2991028"/>
                <a:gd name="connsiteX13" fmla="*/ 954879 w 1113712"/>
                <a:gd name="connsiteY13" fmla="*/ 554092 h 2991028"/>
                <a:gd name="connsiteX14" fmla="*/ 986769 w 1113712"/>
                <a:gd name="connsiteY14" fmla="*/ 390655 h 2991028"/>
                <a:gd name="connsiteX15" fmla="*/ 1017330 w 1113712"/>
                <a:gd name="connsiteY15" fmla="*/ 446464 h 2991028"/>
                <a:gd name="connsiteX16" fmla="*/ 986769 w 1113712"/>
                <a:gd name="connsiteY16" fmla="*/ 390655 h 2991028"/>
                <a:gd name="connsiteX17" fmla="*/ 1074467 w 1113712"/>
                <a:gd name="connsiteY17" fmla="*/ 0 h 2991028"/>
                <a:gd name="connsiteX18" fmla="*/ 1101955 w 1113712"/>
                <a:gd name="connsiteY18" fmla="*/ 13529 h 2991028"/>
                <a:gd name="connsiteX19" fmla="*/ 1113712 w 1113712"/>
                <a:gd name="connsiteY19" fmla="*/ 31513 h 2991028"/>
                <a:gd name="connsiteX20" fmla="*/ 1113712 w 1113712"/>
                <a:gd name="connsiteY20" fmla="*/ 2991028 h 2991028"/>
                <a:gd name="connsiteX21" fmla="*/ 380617 w 1113712"/>
                <a:gd name="connsiteY21" fmla="*/ 2991028 h 2991028"/>
                <a:gd name="connsiteX22" fmla="*/ 384865 w 1113712"/>
                <a:gd name="connsiteY22" fmla="*/ 2982557 h 2991028"/>
                <a:gd name="connsiteX23" fmla="*/ 370960 w 1113712"/>
                <a:gd name="connsiteY23" fmla="*/ 2976437 h 2991028"/>
                <a:gd name="connsiteX24" fmla="*/ 337023 w 1113712"/>
                <a:gd name="connsiteY24" fmla="*/ 2991028 h 2991028"/>
                <a:gd name="connsiteX25" fmla="*/ 336998 w 1113712"/>
                <a:gd name="connsiteY25" fmla="*/ 2991028 h 2991028"/>
                <a:gd name="connsiteX26" fmla="*/ 312923 w 1113712"/>
                <a:gd name="connsiteY26" fmla="*/ 2971636 h 2991028"/>
                <a:gd name="connsiteX27" fmla="*/ 116432 w 1113712"/>
                <a:gd name="connsiteY27" fmla="*/ 2908653 h 2991028"/>
                <a:gd name="connsiteX28" fmla="*/ 80556 w 1113712"/>
                <a:gd name="connsiteY28" fmla="*/ 2848859 h 2991028"/>
                <a:gd name="connsiteX29" fmla="*/ 135035 w 1113712"/>
                <a:gd name="connsiteY29" fmla="*/ 2814311 h 2991028"/>
                <a:gd name="connsiteX30" fmla="*/ 590799 w 1113712"/>
                <a:gd name="connsiteY30" fmla="*/ 2786407 h 2991028"/>
                <a:gd name="connsiteX31" fmla="*/ 523032 w 1113712"/>
                <a:gd name="connsiteY31" fmla="*/ 2714654 h 2991028"/>
                <a:gd name="connsiteX32" fmla="*/ 410089 w 1113712"/>
                <a:gd name="connsiteY32" fmla="*/ 2664161 h 2991028"/>
                <a:gd name="connsiteX33" fmla="*/ 218747 w 1113712"/>
                <a:gd name="connsiteY33" fmla="*/ 2660175 h 2991028"/>
                <a:gd name="connsiteX34" fmla="*/ 49994 w 1113712"/>
                <a:gd name="connsiteY34" fmla="*/ 2588422 h 2991028"/>
                <a:gd name="connsiteX35" fmla="*/ 53981 w 1113712"/>
                <a:gd name="connsiteY35" fmla="*/ 2494079 h 2991028"/>
                <a:gd name="connsiteX36" fmla="*/ 593457 w 1113712"/>
                <a:gd name="connsiteY36" fmla="*/ 2444916 h 2991028"/>
                <a:gd name="connsiteX37" fmla="*/ 775496 w 1113712"/>
                <a:gd name="connsiteY37" fmla="*/ 2309383 h 2991028"/>
                <a:gd name="connsiteX38" fmla="*/ 625346 w 1113712"/>
                <a:gd name="connsiteY38" fmla="*/ 2314698 h 2991028"/>
                <a:gd name="connsiteX39" fmla="*/ 519047 w 1113712"/>
                <a:gd name="connsiteY39" fmla="*/ 2345259 h 2991028"/>
                <a:gd name="connsiteX40" fmla="*/ 149652 w 1113712"/>
                <a:gd name="connsiteY40" fmla="*/ 2205739 h 2991028"/>
                <a:gd name="connsiteX41" fmla="*/ 612059 w 1113712"/>
                <a:gd name="connsiteY41" fmla="*/ 2064891 h 2991028"/>
                <a:gd name="connsiteX42" fmla="*/ 639963 w 1113712"/>
                <a:gd name="connsiteY42" fmla="*/ 1961248 h 2991028"/>
                <a:gd name="connsiteX43" fmla="*/ 261267 w 1113712"/>
                <a:gd name="connsiteY43" fmla="*/ 1894811 h 2991028"/>
                <a:gd name="connsiteX44" fmla="*/ 491142 w 1113712"/>
                <a:gd name="connsiteY44" fmla="*/ 1817742 h 2991028"/>
                <a:gd name="connsiteX45" fmla="*/ 321060 w 1113712"/>
                <a:gd name="connsiteY45" fmla="*/ 1670249 h 2991028"/>
                <a:gd name="connsiteX46" fmla="*/ 768853 w 1113712"/>
                <a:gd name="connsiteY46" fmla="*/ 1602483 h 2991028"/>
                <a:gd name="connsiteX47" fmla="*/ 513731 w 1113712"/>
                <a:gd name="connsiteY47" fmla="*/ 1478908 h 2991028"/>
                <a:gd name="connsiteX48" fmla="*/ 322390 w 1113712"/>
                <a:gd name="connsiteY48" fmla="*/ 1347361 h 2991028"/>
                <a:gd name="connsiteX49" fmla="*/ 451278 w 1113712"/>
                <a:gd name="connsiteY49" fmla="*/ 1327429 h 2991028"/>
                <a:gd name="connsiteX50" fmla="*/ 544292 w 1113712"/>
                <a:gd name="connsiteY50" fmla="*/ 1263649 h 2991028"/>
                <a:gd name="connsiteX51" fmla="*/ 491142 w 1113712"/>
                <a:gd name="connsiteY51" fmla="*/ 1170636 h 2991028"/>
                <a:gd name="connsiteX52" fmla="*/ 487156 w 1113712"/>
                <a:gd name="connsiteY52" fmla="*/ 1089582 h 2991028"/>
                <a:gd name="connsiteX53" fmla="*/ 691785 w 1113712"/>
                <a:gd name="connsiteY53" fmla="*/ 1048390 h 2991028"/>
                <a:gd name="connsiteX54" fmla="*/ 1071810 w 1113712"/>
                <a:gd name="connsiteY54" fmla="*/ 951392 h 2991028"/>
                <a:gd name="connsiteX55" fmla="*/ 747592 w 1113712"/>
                <a:gd name="connsiteY55" fmla="*/ 1005870 h 2991028"/>
                <a:gd name="connsiteX56" fmla="*/ 628004 w 1113712"/>
                <a:gd name="connsiteY56" fmla="*/ 950062 h 2991028"/>
                <a:gd name="connsiteX57" fmla="*/ 584155 w 1113712"/>
                <a:gd name="connsiteY57" fmla="*/ 895583 h 2991028"/>
                <a:gd name="connsiteX58" fmla="*/ 491142 w 1113712"/>
                <a:gd name="connsiteY58" fmla="*/ 829146 h 2991028"/>
                <a:gd name="connsiteX59" fmla="*/ 771511 w 1113712"/>
                <a:gd name="connsiteY59" fmla="*/ 853063 h 2991028"/>
                <a:gd name="connsiteX60" fmla="*/ 1071810 w 1113712"/>
                <a:gd name="connsiteY60" fmla="*/ 795926 h 2991028"/>
                <a:gd name="connsiteX61" fmla="*/ 905714 w 1113712"/>
                <a:gd name="connsiteY61" fmla="*/ 790611 h 2991028"/>
                <a:gd name="connsiteX62" fmla="*/ 747592 w 1113712"/>
                <a:gd name="connsiteY62" fmla="*/ 742776 h 2991028"/>
                <a:gd name="connsiteX63" fmla="*/ 731647 w 1113712"/>
                <a:gd name="connsiteY63" fmla="*/ 619202 h 2991028"/>
                <a:gd name="connsiteX64" fmla="*/ 705072 w 1113712"/>
                <a:gd name="connsiteY64" fmla="*/ 522202 h 2991028"/>
                <a:gd name="connsiteX65" fmla="*/ 880468 w 1113712"/>
                <a:gd name="connsiteY65" fmla="*/ 447791 h 2991028"/>
                <a:gd name="connsiteX66" fmla="*/ 891098 w 1113712"/>
                <a:gd name="connsiteY66" fmla="*/ 410586 h 2991028"/>
                <a:gd name="connsiteX67" fmla="*/ 913686 w 1113712"/>
                <a:gd name="connsiteY67" fmla="*/ 260437 h 2991028"/>
                <a:gd name="connsiteX68" fmla="*/ 1018659 w 1113712"/>
                <a:gd name="connsiteY68" fmla="*/ 322888 h 2991028"/>
                <a:gd name="connsiteX69" fmla="*/ 982783 w 1113712"/>
                <a:gd name="connsiteY69" fmla="*/ 136862 h 2991028"/>
                <a:gd name="connsiteX70" fmla="*/ 1074467 w 1113712"/>
                <a:gd name="connsiteY70" fmla="*/ 0 h 29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113712" h="2991028">
                  <a:moveTo>
                    <a:pt x="807386" y="1975864"/>
                  </a:moveTo>
                  <a:cubicBezTo>
                    <a:pt x="657238" y="2001111"/>
                    <a:pt x="706400" y="2051604"/>
                    <a:pt x="807386" y="1975864"/>
                  </a:cubicBezTo>
                  <a:close/>
                  <a:moveTo>
                    <a:pt x="970824" y="1251690"/>
                  </a:moveTo>
                  <a:cubicBezTo>
                    <a:pt x="922989" y="1274279"/>
                    <a:pt x="1014672" y="1270294"/>
                    <a:pt x="970824" y="1251690"/>
                  </a:cubicBezTo>
                  <a:close/>
                  <a:moveTo>
                    <a:pt x="701085" y="1251690"/>
                  </a:moveTo>
                  <a:cubicBezTo>
                    <a:pt x="663880" y="1338060"/>
                    <a:pt x="790113" y="1319456"/>
                    <a:pt x="835291" y="1310157"/>
                  </a:cubicBezTo>
                  <a:cubicBezTo>
                    <a:pt x="1034605" y="1241060"/>
                    <a:pt x="752907" y="1312814"/>
                    <a:pt x="701085" y="1251690"/>
                  </a:cubicBezTo>
                  <a:close/>
                  <a:moveTo>
                    <a:pt x="1035932" y="1229102"/>
                  </a:moveTo>
                  <a:cubicBezTo>
                    <a:pt x="988097" y="1251690"/>
                    <a:pt x="1079782" y="1247704"/>
                    <a:pt x="1035932" y="1229102"/>
                  </a:cubicBezTo>
                  <a:close/>
                  <a:moveTo>
                    <a:pt x="1091741" y="1199868"/>
                  </a:moveTo>
                  <a:cubicBezTo>
                    <a:pt x="1033275" y="1219801"/>
                    <a:pt x="1130274" y="1225116"/>
                    <a:pt x="1091741" y="1199868"/>
                  </a:cubicBezTo>
                  <a:close/>
                  <a:moveTo>
                    <a:pt x="954879" y="554092"/>
                  </a:moveTo>
                  <a:cubicBezTo>
                    <a:pt x="925646" y="556749"/>
                    <a:pt x="974810" y="599269"/>
                    <a:pt x="973481" y="597942"/>
                  </a:cubicBezTo>
                  <a:cubicBezTo>
                    <a:pt x="1071810" y="693613"/>
                    <a:pt x="1050550" y="556749"/>
                    <a:pt x="954879" y="554092"/>
                  </a:cubicBezTo>
                  <a:close/>
                  <a:moveTo>
                    <a:pt x="986769" y="390655"/>
                  </a:moveTo>
                  <a:cubicBezTo>
                    <a:pt x="977467" y="415901"/>
                    <a:pt x="1012015" y="427861"/>
                    <a:pt x="1017330" y="446464"/>
                  </a:cubicBezTo>
                  <a:cubicBezTo>
                    <a:pt x="1057192" y="589969"/>
                    <a:pt x="1077125" y="399956"/>
                    <a:pt x="986769" y="390655"/>
                  </a:cubicBezTo>
                  <a:close/>
                  <a:moveTo>
                    <a:pt x="1074467" y="0"/>
                  </a:moveTo>
                  <a:cubicBezTo>
                    <a:pt x="1086426" y="2990"/>
                    <a:pt x="1095354" y="7661"/>
                    <a:pt x="1101955" y="13529"/>
                  </a:cubicBezTo>
                  <a:lnTo>
                    <a:pt x="1113712" y="31513"/>
                  </a:lnTo>
                  <a:lnTo>
                    <a:pt x="1113712" y="2991028"/>
                  </a:lnTo>
                  <a:lnTo>
                    <a:pt x="380617" y="2991028"/>
                  </a:lnTo>
                  <a:lnTo>
                    <a:pt x="384865" y="2982557"/>
                  </a:lnTo>
                  <a:cubicBezTo>
                    <a:pt x="387715" y="2975254"/>
                    <a:pt x="386090" y="2971491"/>
                    <a:pt x="370960" y="2976437"/>
                  </a:cubicBezTo>
                  <a:lnTo>
                    <a:pt x="337023" y="2991028"/>
                  </a:lnTo>
                  <a:lnTo>
                    <a:pt x="336998" y="2991028"/>
                  </a:lnTo>
                  <a:lnTo>
                    <a:pt x="312923" y="2971636"/>
                  </a:lnTo>
                  <a:cubicBezTo>
                    <a:pt x="249122" y="2938010"/>
                    <a:pt x="138524" y="2977250"/>
                    <a:pt x="116432" y="2908653"/>
                  </a:cubicBezTo>
                  <a:cubicBezTo>
                    <a:pt x="-47004" y="2875434"/>
                    <a:pt x="214761" y="2864804"/>
                    <a:pt x="80556" y="2848859"/>
                  </a:cubicBezTo>
                  <a:cubicBezTo>
                    <a:pt x="-85539" y="2806338"/>
                    <a:pt x="42022" y="2782421"/>
                    <a:pt x="135035" y="2814311"/>
                  </a:cubicBezTo>
                  <a:cubicBezTo>
                    <a:pt x="278540" y="2810325"/>
                    <a:pt x="432676" y="2826269"/>
                    <a:pt x="590799" y="2786407"/>
                  </a:cubicBezTo>
                  <a:cubicBezTo>
                    <a:pt x="739620" y="2754516"/>
                    <a:pt x="609402" y="2701366"/>
                    <a:pt x="523032" y="2714654"/>
                  </a:cubicBezTo>
                  <a:cubicBezTo>
                    <a:pt x="507087" y="2633600"/>
                    <a:pt x="404774" y="2755846"/>
                    <a:pt x="410089" y="2664161"/>
                  </a:cubicBezTo>
                  <a:cubicBezTo>
                    <a:pt x="343650" y="2681435"/>
                    <a:pt x="303788" y="2645558"/>
                    <a:pt x="218747" y="2660175"/>
                  </a:cubicBezTo>
                  <a:cubicBezTo>
                    <a:pt x="254623" y="2584435"/>
                    <a:pt x="-4485" y="2654860"/>
                    <a:pt x="49994" y="2588422"/>
                  </a:cubicBezTo>
                  <a:cubicBezTo>
                    <a:pt x="174897" y="2529957"/>
                    <a:pt x="-49662" y="2540587"/>
                    <a:pt x="53981" y="2494079"/>
                  </a:cubicBezTo>
                  <a:cubicBezTo>
                    <a:pt x="230706" y="2455546"/>
                    <a:pt x="419389" y="2494079"/>
                    <a:pt x="593457" y="2444916"/>
                  </a:cubicBezTo>
                  <a:cubicBezTo>
                    <a:pt x="382184" y="2365191"/>
                    <a:pt x="713045" y="2375821"/>
                    <a:pt x="775496" y="2309383"/>
                  </a:cubicBezTo>
                  <a:cubicBezTo>
                    <a:pt x="717031" y="2240288"/>
                    <a:pt x="677167" y="2342601"/>
                    <a:pt x="625346" y="2314698"/>
                  </a:cubicBezTo>
                  <a:cubicBezTo>
                    <a:pt x="562894" y="2297424"/>
                    <a:pt x="590799" y="2318684"/>
                    <a:pt x="519047" y="2345259"/>
                  </a:cubicBezTo>
                  <a:cubicBezTo>
                    <a:pt x="380855" y="2323999"/>
                    <a:pt x="259938" y="2312040"/>
                    <a:pt x="149652" y="2205739"/>
                  </a:cubicBezTo>
                  <a:cubicBezTo>
                    <a:pt x="225391" y="2135315"/>
                    <a:pt x="479183" y="2126015"/>
                    <a:pt x="612059" y="2064891"/>
                  </a:cubicBezTo>
                  <a:cubicBezTo>
                    <a:pt x="558909" y="1983836"/>
                    <a:pt x="685140" y="1994466"/>
                    <a:pt x="639963" y="1961248"/>
                  </a:cubicBezTo>
                  <a:cubicBezTo>
                    <a:pt x="505758" y="2070206"/>
                    <a:pt x="390156" y="1971878"/>
                    <a:pt x="261267" y="1894811"/>
                  </a:cubicBezTo>
                  <a:cubicBezTo>
                    <a:pt x="230706" y="1811098"/>
                    <a:pt x="701085" y="1910756"/>
                    <a:pt x="491142" y="1817742"/>
                  </a:cubicBezTo>
                  <a:cubicBezTo>
                    <a:pt x="472540" y="1809770"/>
                    <a:pt x="261267" y="1716756"/>
                    <a:pt x="321060" y="1670249"/>
                  </a:cubicBezTo>
                  <a:cubicBezTo>
                    <a:pt x="465896" y="1611784"/>
                    <a:pt x="638634" y="1711441"/>
                    <a:pt x="768853" y="1602483"/>
                  </a:cubicBezTo>
                  <a:cubicBezTo>
                    <a:pt x="718360" y="1648989"/>
                    <a:pt x="614717" y="1476251"/>
                    <a:pt x="513731" y="1478908"/>
                  </a:cubicBezTo>
                  <a:cubicBezTo>
                    <a:pt x="461910" y="1465621"/>
                    <a:pt x="234692" y="1368621"/>
                    <a:pt x="322390" y="1347361"/>
                  </a:cubicBezTo>
                  <a:cubicBezTo>
                    <a:pt x="419389" y="1395197"/>
                    <a:pt x="380855" y="1288897"/>
                    <a:pt x="451278" y="1327429"/>
                  </a:cubicBezTo>
                  <a:cubicBezTo>
                    <a:pt x="590799" y="1416457"/>
                    <a:pt x="459252" y="1262320"/>
                    <a:pt x="544292" y="1263649"/>
                  </a:cubicBezTo>
                  <a:cubicBezTo>
                    <a:pt x="739620" y="1294212"/>
                    <a:pt x="585484" y="1197211"/>
                    <a:pt x="491142" y="1170636"/>
                  </a:cubicBezTo>
                  <a:cubicBezTo>
                    <a:pt x="499115" y="1157348"/>
                    <a:pt x="403444" y="1090911"/>
                    <a:pt x="487156" y="1089582"/>
                  </a:cubicBezTo>
                  <a:cubicBezTo>
                    <a:pt x="546949" y="1021815"/>
                    <a:pt x="775496" y="1136088"/>
                    <a:pt x="691785" y="1048390"/>
                  </a:cubicBezTo>
                  <a:cubicBezTo>
                    <a:pt x="816688" y="1085595"/>
                    <a:pt x="984111" y="1084267"/>
                    <a:pt x="1071810" y="951392"/>
                  </a:cubicBezTo>
                  <a:cubicBezTo>
                    <a:pt x="1058522" y="910199"/>
                    <a:pt x="814031" y="1085595"/>
                    <a:pt x="747592" y="1005870"/>
                  </a:cubicBezTo>
                  <a:cubicBezTo>
                    <a:pt x="915016" y="857049"/>
                    <a:pt x="654580" y="1077622"/>
                    <a:pt x="628004" y="950062"/>
                  </a:cubicBezTo>
                  <a:cubicBezTo>
                    <a:pt x="784798" y="847748"/>
                    <a:pt x="430019" y="1019158"/>
                    <a:pt x="584155" y="895583"/>
                  </a:cubicBezTo>
                  <a:cubicBezTo>
                    <a:pt x="536319" y="904884"/>
                    <a:pt x="303788" y="843761"/>
                    <a:pt x="491142" y="829146"/>
                  </a:cubicBezTo>
                  <a:cubicBezTo>
                    <a:pt x="553594" y="722845"/>
                    <a:pt x="685140" y="857049"/>
                    <a:pt x="771511" y="853063"/>
                  </a:cubicBezTo>
                  <a:cubicBezTo>
                    <a:pt x="699757" y="736132"/>
                    <a:pt x="1114329" y="984610"/>
                    <a:pt x="1071810" y="795926"/>
                  </a:cubicBezTo>
                  <a:cubicBezTo>
                    <a:pt x="988097" y="850406"/>
                    <a:pt x="992084" y="782638"/>
                    <a:pt x="905714" y="790611"/>
                  </a:cubicBezTo>
                  <a:cubicBezTo>
                    <a:pt x="950891" y="712215"/>
                    <a:pt x="812701" y="765365"/>
                    <a:pt x="747592" y="742776"/>
                  </a:cubicBezTo>
                  <a:cubicBezTo>
                    <a:pt x="609402" y="694940"/>
                    <a:pt x="913686" y="682983"/>
                    <a:pt x="731647" y="619202"/>
                  </a:cubicBezTo>
                  <a:cubicBezTo>
                    <a:pt x="618703" y="563394"/>
                    <a:pt x="835291" y="578009"/>
                    <a:pt x="705072" y="522202"/>
                  </a:cubicBezTo>
                  <a:cubicBezTo>
                    <a:pt x="707730" y="475696"/>
                    <a:pt x="1014672" y="631160"/>
                    <a:pt x="880468" y="447791"/>
                  </a:cubicBezTo>
                  <a:cubicBezTo>
                    <a:pt x="964180" y="487655"/>
                    <a:pt x="1000056" y="410586"/>
                    <a:pt x="891098" y="410586"/>
                  </a:cubicBezTo>
                  <a:cubicBezTo>
                    <a:pt x="948234" y="387997"/>
                    <a:pt x="772838" y="205957"/>
                    <a:pt x="913686" y="260437"/>
                  </a:cubicBezTo>
                  <a:cubicBezTo>
                    <a:pt x="954879" y="233862"/>
                    <a:pt x="1004042" y="229874"/>
                    <a:pt x="1018659" y="322888"/>
                  </a:cubicBezTo>
                  <a:cubicBezTo>
                    <a:pt x="1135589" y="429189"/>
                    <a:pt x="965509" y="136862"/>
                    <a:pt x="982783" y="136862"/>
                  </a:cubicBezTo>
                  <a:cubicBezTo>
                    <a:pt x="1107686" y="269738"/>
                    <a:pt x="1059850" y="77069"/>
                    <a:pt x="1074467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378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F767EA1-DCB1-4019-85DD-A7022071EBC2}"/>
              </a:ext>
            </a:extLst>
          </p:cNvPr>
          <p:cNvGrpSpPr/>
          <p:nvPr userDrawn="1"/>
        </p:nvGrpSpPr>
        <p:grpSpPr>
          <a:xfrm>
            <a:off x="1079648" y="8589215"/>
            <a:ext cx="1460608" cy="1684206"/>
            <a:chOff x="276796" y="1136215"/>
            <a:chExt cx="2593938" cy="299102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86A14DB-06E7-49B9-A5D4-524A47846991}"/>
                </a:ext>
              </a:extLst>
            </p:cNvPr>
            <p:cNvSpPr/>
            <p:nvPr/>
          </p:nvSpPr>
          <p:spPr>
            <a:xfrm>
              <a:off x="1345231" y="1170148"/>
              <a:ext cx="1525503" cy="2957096"/>
            </a:xfrm>
            <a:custGeom>
              <a:avLst/>
              <a:gdLst>
                <a:gd name="connsiteX0" fmla="*/ 1104814 w 1525504"/>
                <a:gd name="connsiteY0" fmla="*/ 2757552 h 2957097"/>
                <a:gd name="connsiteX1" fmla="*/ 1104814 w 1525504"/>
                <a:gd name="connsiteY1" fmla="*/ 2757552 h 2957097"/>
                <a:gd name="connsiteX2" fmla="*/ 1100829 w 1525504"/>
                <a:gd name="connsiteY2" fmla="*/ 2479842 h 2957097"/>
                <a:gd name="connsiteX3" fmla="*/ 1100829 w 1525504"/>
                <a:gd name="connsiteY3" fmla="*/ 2479842 h 2957097"/>
                <a:gd name="connsiteX4" fmla="*/ 811160 w 1525504"/>
                <a:gd name="connsiteY4" fmla="*/ 2420047 h 2957097"/>
                <a:gd name="connsiteX5" fmla="*/ 811160 w 1525504"/>
                <a:gd name="connsiteY5" fmla="*/ 2420047 h 2957097"/>
                <a:gd name="connsiteX6" fmla="*/ 789367 w 1525504"/>
                <a:gd name="connsiteY6" fmla="*/ 1820093 h 2957097"/>
                <a:gd name="connsiteX7" fmla="*/ 791353 w 1525504"/>
                <a:gd name="connsiteY7" fmla="*/ 1823414 h 2957097"/>
                <a:gd name="connsiteX8" fmla="*/ 769677 w 1525504"/>
                <a:gd name="connsiteY8" fmla="*/ 1826029 h 2957097"/>
                <a:gd name="connsiteX9" fmla="*/ 769537 w 1525504"/>
                <a:gd name="connsiteY9" fmla="*/ 1824965 h 2957097"/>
                <a:gd name="connsiteX10" fmla="*/ 83001 w 1525504"/>
                <a:gd name="connsiteY10" fmla="*/ 1192274 h 2957097"/>
                <a:gd name="connsiteX11" fmla="*/ 83001 w 1525504"/>
                <a:gd name="connsiteY11" fmla="*/ 1192274 h 2957097"/>
                <a:gd name="connsiteX12" fmla="*/ 77686 w 1525504"/>
                <a:gd name="connsiteY12" fmla="*/ 1019535 h 2957097"/>
                <a:gd name="connsiteX13" fmla="*/ 71041 w 1525504"/>
                <a:gd name="connsiteY13" fmla="*/ 1047440 h 2957097"/>
                <a:gd name="connsiteX14" fmla="*/ 77686 w 1525504"/>
                <a:gd name="connsiteY14" fmla="*/ 1019535 h 2957097"/>
                <a:gd name="connsiteX15" fmla="*/ 381971 w 1525504"/>
                <a:gd name="connsiteY15" fmla="*/ 841481 h 2957097"/>
                <a:gd name="connsiteX16" fmla="*/ 381971 w 1525504"/>
                <a:gd name="connsiteY16" fmla="*/ 841481 h 2957097"/>
                <a:gd name="connsiteX17" fmla="*/ 213512 w 1525504"/>
                <a:gd name="connsiteY17" fmla="*/ 797184 h 2957097"/>
                <a:gd name="connsiteX18" fmla="*/ 186644 w 1525504"/>
                <a:gd name="connsiteY18" fmla="*/ 800290 h 2957097"/>
                <a:gd name="connsiteX19" fmla="*/ 213512 w 1525504"/>
                <a:gd name="connsiteY19" fmla="*/ 797184 h 2957097"/>
                <a:gd name="connsiteX20" fmla="*/ 44466 w 1525504"/>
                <a:gd name="connsiteY20" fmla="*/ 773716 h 2957097"/>
                <a:gd name="connsiteX21" fmla="*/ 72371 w 1525504"/>
                <a:gd name="connsiteY21" fmla="*/ 794975 h 2957097"/>
                <a:gd name="connsiteX22" fmla="*/ 44466 w 1525504"/>
                <a:gd name="connsiteY22" fmla="*/ 773716 h 2957097"/>
                <a:gd name="connsiteX23" fmla="*/ 194617 w 1525504"/>
                <a:gd name="connsiteY23" fmla="*/ 614264 h 2957097"/>
                <a:gd name="connsiteX24" fmla="*/ 124191 w 1525504"/>
                <a:gd name="connsiteY24" fmla="*/ 671400 h 2957097"/>
                <a:gd name="connsiteX25" fmla="*/ 194617 w 1525504"/>
                <a:gd name="connsiteY25" fmla="*/ 614264 h 2957097"/>
                <a:gd name="connsiteX26" fmla="*/ 0 w 1525504"/>
                <a:gd name="connsiteY26" fmla="*/ 0 h 2957097"/>
                <a:gd name="connsiteX27" fmla="*/ 1780 w 1525504"/>
                <a:gd name="connsiteY27" fmla="*/ 2724 h 2957097"/>
                <a:gd name="connsiteX28" fmla="*/ 27192 w 1525504"/>
                <a:gd name="connsiteY28" fmla="*/ 114651 h 2957097"/>
                <a:gd name="connsiteX29" fmla="*/ 20549 w 1525504"/>
                <a:gd name="connsiteY29" fmla="*/ 226266 h 2957097"/>
                <a:gd name="connsiteX30" fmla="*/ 121533 w 1525504"/>
                <a:gd name="connsiteY30" fmla="*/ 216964 h 2957097"/>
                <a:gd name="connsiteX31" fmla="*/ 189302 w 1525504"/>
                <a:gd name="connsiteY31" fmla="*/ 254170 h 2957097"/>
                <a:gd name="connsiteX32" fmla="*/ 105588 w 1525504"/>
                <a:gd name="connsiteY32" fmla="*/ 309977 h 2957097"/>
                <a:gd name="connsiteX33" fmla="*/ 113561 w 1525504"/>
                <a:gd name="connsiteY33" fmla="*/ 408306 h 2957097"/>
                <a:gd name="connsiteX34" fmla="*/ 81671 w 1525504"/>
                <a:gd name="connsiteY34" fmla="*/ 587689 h 2957097"/>
                <a:gd name="connsiteX35" fmla="*/ 383300 w 1525504"/>
                <a:gd name="connsiteY35" fmla="*/ 375087 h 2957097"/>
                <a:gd name="connsiteX36" fmla="*/ 350080 w 1525504"/>
                <a:gd name="connsiteY36" fmla="*/ 538524 h 2957097"/>
                <a:gd name="connsiteX37" fmla="*/ 283643 w 1525504"/>
                <a:gd name="connsiteY37" fmla="*/ 675387 h 2957097"/>
                <a:gd name="connsiteX38" fmla="*/ 275670 w 1525504"/>
                <a:gd name="connsiteY38" fmla="*/ 781688 h 2957097"/>
                <a:gd name="connsiteX39" fmla="*/ 574641 w 1525504"/>
                <a:gd name="connsiteY39" fmla="*/ 889316 h 2957097"/>
                <a:gd name="connsiteX40" fmla="*/ 372670 w 1525504"/>
                <a:gd name="connsiteY40" fmla="*/ 973029 h 2957097"/>
                <a:gd name="connsiteX41" fmla="*/ 154753 w 1525504"/>
                <a:gd name="connsiteY41" fmla="*/ 898619 h 2957097"/>
                <a:gd name="connsiteX42" fmla="*/ 59083 w 1525504"/>
                <a:gd name="connsiteY42" fmla="*/ 873371 h 2957097"/>
                <a:gd name="connsiteX43" fmla="*/ 214547 w 1525504"/>
                <a:gd name="connsiteY43" fmla="*/ 1012892 h 2957097"/>
                <a:gd name="connsiteX44" fmla="*/ 538764 w 1525504"/>
                <a:gd name="connsiteY44" fmla="*/ 1072686 h 2957097"/>
                <a:gd name="connsiteX45" fmla="*/ 702202 w 1525504"/>
                <a:gd name="connsiteY45" fmla="*/ 1119193 h 2957097"/>
                <a:gd name="connsiteX46" fmla="*/ 522819 w 1525504"/>
                <a:gd name="connsiteY46" fmla="*/ 1169685 h 2957097"/>
                <a:gd name="connsiteX47" fmla="*/ 456381 w 1525504"/>
                <a:gd name="connsiteY47" fmla="*/ 1192274 h 2957097"/>
                <a:gd name="connsiteX48" fmla="*/ 247766 w 1525504"/>
                <a:gd name="connsiteY48" fmla="*/ 1218849 h 2957097"/>
                <a:gd name="connsiteX49" fmla="*/ 619819 w 1525504"/>
                <a:gd name="connsiteY49" fmla="*/ 1268014 h 2957097"/>
                <a:gd name="connsiteX50" fmla="*/ 773954 w 1525504"/>
                <a:gd name="connsiteY50" fmla="*/ 1310534 h 2957097"/>
                <a:gd name="connsiteX51" fmla="*/ 740736 w 1525504"/>
                <a:gd name="connsiteY51" fmla="*/ 1410189 h 2957097"/>
                <a:gd name="connsiteX52" fmla="*/ 598559 w 1525504"/>
                <a:gd name="connsiteY52" fmla="*/ 1485931 h 2957097"/>
                <a:gd name="connsiteX53" fmla="*/ 464353 w 1525504"/>
                <a:gd name="connsiteY53" fmla="*/ 1505860 h 2957097"/>
                <a:gd name="connsiteX54" fmla="*/ 209232 w 1525504"/>
                <a:gd name="connsiteY54" fmla="*/ 1485931 h 2957097"/>
                <a:gd name="connsiteX55" fmla="*/ 646394 w 1525504"/>
                <a:gd name="connsiteY55" fmla="*/ 1564326 h 2957097"/>
                <a:gd name="connsiteX56" fmla="*/ 860323 w 1525504"/>
                <a:gd name="connsiteY56" fmla="*/ 1645381 h 2957097"/>
                <a:gd name="connsiteX57" fmla="*/ 824448 w 1525504"/>
                <a:gd name="connsiteY57" fmla="*/ 1811476 h 2957097"/>
                <a:gd name="connsiteX58" fmla="*/ 789367 w 1525504"/>
                <a:gd name="connsiteY58" fmla="*/ 1820093 h 2957097"/>
                <a:gd name="connsiteX59" fmla="*/ 787818 w 1525504"/>
                <a:gd name="connsiteY59" fmla="*/ 1817505 h 2957097"/>
                <a:gd name="connsiteX60" fmla="*/ 775283 w 1525504"/>
                <a:gd name="connsiteY60" fmla="*/ 1810147 h 2957097"/>
                <a:gd name="connsiteX61" fmla="*/ 768852 w 1525504"/>
                <a:gd name="connsiteY61" fmla="*/ 1819793 h 2957097"/>
                <a:gd name="connsiteX62" fmla="*/ 769537 w 1525504"/>
                <a:gd name="connsiteY62" fmla="*/ 1824965 h 2957097"/>
                <a:gd name="connsiteX63" fmla="*/ 724977 w 1525504"/>
                <a:gd name="connsiteY63" fmla="*/ 1835912 h 2957097"/>
                <a:gd name="connsiteX64" fmla="*/ 425819 w 1525504"/>
                <a:gd name="connsiteY64" fmla="*/ 1856653 h 2957097"/>
                <a:gd name="connsiteX65" fmla="*/ 758009 w 1525504"/>
                <a:gd name="connsiteY65" fmla="*/ 1895188 h 2957097"/>
                <a:gd name="connsiteX66" fmla="*/ 784584 w 1525504"/>
                <a:gd name="connsiteY66" fmla="*/ 1961626 h 2957097"/>
                <a:gd name="connsiteX67" fmla="*/ 1005159 w 1525504"/>
                <a:gd name="connsiteY67" fmla="*/ 1994844 h 2957097"/>
                <a:gd name="connsiteX68" fmla="*/ 756681 w 1525504"/>
                <a:gd name="connsiteY68" fmla="*/ 2130377 h 2957097"/>
                <a:gd name="connsiteX69" fmla="*/ 642407 w 1525504"/>
                <a:gd name="connsiteY69" fmla="*/ 2208775 h 2957097"/>
                <a:gd name="connsiteX70" fmla="*/ 936062 w 1525504"/>
                <a:gd name="connsiteY70" fmla="*/ 2263254 h 2957097"/>
                <a:gd name="connsiteX71" fmla="*/ 924104 w 1525504"/>
                <a:gd name="connsiteY71" fmla="*/ 2320391 h 2957097"/>
                <a:gd name="connsiteX72" fmla="*/ 857665 w 1525504"/>
                <a:gd name="connsiteY72" fmla="*/ 2370883 h 2957097"/>
                <a:gd name="connsiteX73" fmla="*/ 1180554 w 1525504"/>
                <a:gd name="connsiteY73" fmla="*/ 2382842 h 2957097"/>
                <a:gd name="connsiteX74" fmla="*/ 869625 w 1525504"/>
                <a:gd name="connsiteY74" fmla="*/ 2566210 h 2957097"/>
                <a:gd name="connsiteX75" fmla="*/ 1253636 w 1525504"/>
                <a:gd name="connsiteY75" fmla="*/ 2657895 h 2957097"/>
                <a:gd name="connsiteX76" fmla="*/ 1199158 w 1525504"/>
                <a:gd name="connsiteY76" fmla="*/ 2749578 h 2957097"/>
                <a:gd name="connsiteX77" fmla="*/ 1159294 w 1525504"/>
                <a:gd name="connsiteY77" fmla="*/ 2786784 h 2957097"/>
                <a:gd name="connsiteX78" fmla="*/ 1007816 w 1525504"/>
                <a:gd name="connsiteY78" fmla="*/ 2834619 h 2957097"/>
                <a:gd name="connsiteX79" fmla="*/ 1446306 w 1525504"/>
                <a:gd name="connsiteY79" fmla="*/ 2922318 h 2957097"/>
                <a:gd name="connsiteX80" fmla="*/ 1478819 w 1525504"/>
                <a:gd name="connsiteY80" fmla="*/ 2941564 h 2957097"/>
                <a:gd name="connsiteX81" fmla="*/ 1446714 w 1525504"/>
                <a:gd name="connsiteY81" fmla="*/ 2957097 h 2957097"/>
                <a:gd name="connsiteX82" fmla="*/ 0 w 1525504"/>
                <a:gd name="connsiteY82" fmla="*/ 2957097 h 29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525504" h="2957097">
                  <a:moveTo>
                    <a:pt x="1104814" y="2757552"/>
                  </a:moveTo>
                  <a:cubicBezTo>
                    <a:pt x="1127404" y="2802729"/>
                    <a:pt x="1193843" y="2752237"/>
                    <a:pt x="1104814" y="2757552"/>
                  </a:cubicBezTo>
                  <a:close/>
                  <a:moveTo>
                    <a:pt x="1100829" y="2479842"/>
                  </a:moveTo>
                  <a:cubicBezTo>
                    <a:pt x="1059637" y="2497114"/>
                    <a:pt x="1173910" y="2478512"/>
                    <a:pt x="1100829" y="2479842"/>
                  </a:cubicBezTo>
                  <a:close/>
                  <a:moveTo>
                    <a:pt x="811160" y="2420047"/>
                  </a:moveTo>
                  <a:cubicBezTo>
                    <a:pt x="674297" y="2433334"/>
                    <a:pt x="945364" y="2434663"/>
                    <a:pt x="811160" y="2420047"/>
                  </a:cubicBezTo>
                  <a:close/>
                  <a:moveTo>
                    <a:pt x="789367" y="1820093"/>
                  </a:moveTo>
                  <a:lnTo>
                    <a:pt x="791353" y="1823414"/>
                  </a:lnTo>
                  <a:cubicBezTo>
                    <a:pt x="791269" y="1830183"/>
                    <a:pt x="774411" y="1832216"/>
                    <a:pt x="769677" y="1826029"/>
                  </a:cubicBezTo>
                  <a:lnTo>
                    <a:pt x="769537" y="1824965"/>
                  </a:lnTo>
                  <a:close/>
                  <a:moveTo>
                    <a:pt x="83001" y="1192274"/>
                  </a:moveTo>
                  <a:cubicBezTo>
                    <a:pt x="63068" y="1224164"/>
                    <a:pt x="105588" y="1250739"/>
                    <a:pt x="83001" y="1192274"/>
                  </a:cubicBezTo>
                  <a:close/>
                  <a:moveTo>
                    <a:pt x="77686" y="1019535"/>
                  </a:moveTo>
                  <a:lnTo>
                    <a:pt x="71041" y="1047440"/>
                  </a:lnTo>
                  <a:cubicBezTo>
                    <a:pt x="45796" y="1180315"/>
                    <a:pt x="128178" y="1093946"/>
                    <a:pt x="77686" y="1019535"/>
                  </a:cubicBezTo>
                  <a:close/>
                  <a:moveTo>
                    <a:pt x="381971" y="841481"/>
                  </a:moveTo>
                  <a:cubicBezTo>
                    <a:pt x="323505" y="854769"/>
                    <a:pt x="424491" y="869385"/>
                    <a:pt x="381971" y="841481"/>
                  </a:cubicBezTo>
                  <a:close/>
                  <a:moveTo>
                    <a:pt x="213512" y="797184"/>
                  </a:moveTo>
                  <a:cubicBezTo>
                    <a:pt x="207344" y="796636"/>
                    <a:pt x="198603" y="797467"/>
                    <a:pt x="186644" y="800290"/>
                  </a:cubicBezTo>
                  <a:cubicBezTo>
                    <a:pt x="173855" y="872376"/>
                    <a:pt x="256693" y="801017"/>
                    <a:pt x="213512" y="797184"/>
                  </a:cubicBezTo>
                  <a:close/>
                  <a:moveTo>
                    <a:pt x="44466" y="773716"/>
                  </a:moveTo>
                  <a:lnTo>
                    <a:pt x="72371" y="794975"/>
                  </a:lnTo>
                  <a:cubicBezTo>
                    <a:pt x="210562" y="829523"/>
                    <a:pt x="126849" y="783015"/>
                    <a:pt x="44466" y="773716"/>
                  </a:cubicBezTo>
                  <a:close/>
                  <a:moveTo>
                    <a:pt x="194617" y="614264"/>
                  </a:moveTo>
                  <a:cubicBezTo>
                    <a:pt x="166712" y="627551"/>
                    <a:pt x="153424" y="659442"/>
                    <a:pt x="124191" y="671400"/>
                  </a:cubicBezTo>
                  <a:cubicBezTo>
                    <a:pt x="-84424" y="715249"/>
                    <a:pt x="230491" y="711263"/>
                    <a:pt x="194617" y="614264"/>
                  </a:cubicBezTo>
                  <a:close/>
                  <a:moveTo>
                    <a:pt x="0" y="0"/>
                  </a:moveTo>
                  <a:lnTo>
                    <a:pt x="1780" y="2724"/>
                  </a:lnTo>
                  <a:cubicBezTo>
                    <a:pt x="17725" y="49375"/>
                    <a:pt x="-24629" y="121626"/>
                    <a:pt x="27192" y="114651"/>
                  </a:cubicBezTo>
                  <a:cubicBezTo>
                    <a:pt x="194617" y="5692"/>
                    <a:pt x="44466" y="150527"/>
                    <a:pt x="20549" y="226266"/>
                  </a:cubicBezTo>
                  <a:cubicBezTo>
                    <a:pt x="-11342" y="408306"/>
                    <a:pt x="73698" y="149198"/>
                    <a:pt x="121533" y="216964"/>
                  </a:cubicBezTo>
                  <a:cubicBezTo>
                    <a:pt x="190629" y="202349"/>
                    <a:pt x="298260" y="147869"/>
                    <a:pt x="189302" y="254170"/>
                  </a:cubicBezTo>
                  <a:cubicBezTo>
                    <a:pt x="340780" y="296690"/>
                    <a:pt x="158739" y="303335"/>
                    <a:pt x="105588" y="309977"/>
                  </a:cubicBezTo>
                  <a:cubicBezTo>
                    <a:pt x="207904" y="313965"/>
                    <a:pt x="245109" y="414951"/>
                    <a:pt x="113561" y="408306"/>
                  </a:cubicBezTo>
                  <a:cubicBezTo>
                    <a:pt x="-8684" y="295362"/>
                    <a:pt x="-23300" y="607620"/>
                    <a:pt x="81671" y="587689"/>
                  </a:cubicBezTo>
                  <a:cubicBezTo>
                    <a:pt x="172027" y="474744"/>
                    <a:pt x="241123" y="380402"/>
                    <a:pt x="383300" y="375087"/>
                  </a:cubicBezTo>
                  <a:cubicBezTo>
                    <a:pt x="306233" y="445510"/>
                    <a:pt x="481628" y="490689"/>
                    <a:pt x="350080" y="538524"/>
                  </a:cubicBezTo>
                  <a:cubicBezTo>
                    <a:pt x="529463" y="603634"/>
                    <a:pt x="267698" y="627551"/>
                    <a:pt x="283643" y="675387"/>
                  </a:cubicBezTo>
                  <a:cubicBezTo>
                    <a:pt x="413861" y="692660"/>
                    <a:pt x="352737" y="716578"/>
                    <a:pt x="275670" y="781688"/>
                  </a:cubicBezTo>
                  <a:cubicBezTo>
                    <a:pt x="291615" y="765743"/>
                    <a:pt x="500230" y="829523"/>
                    <a:pt x="574641" y="889316"/>
                  </a:cubicBezTo>
                  <a:cubicBezTo>
                    <a:pt x="537435" y="1002262"/>
                    <a:pt x="409875" y="893304"/>
                    <a:pt x="372670" y="973029"/>
                  </a:cubicBezTo>
                  <a:cubicBezTo>
                    <a:pt x="292944" y="850783"/>
                    <a:pt x="205247" y="1044782"/>
                    <a:pt x="154753" y="898619"/>
                  </a:cubicBezTo>
                  <a:cubicBezTo>
                    <a:pt x="160068" y="1008905"/>
                    <a:pt x="72371" y="933166"/>
                    <a:pt x="59083" y="873371"/>
                  </a:cubicBezTo>
                  <a:cubicBezTo>
                    <a:pt x="-28615" y="903934"/>
                    <a:pt x="174684" y="991631"/>
                    <a:pt x="214547" y="1012892"/>
                  </a:cubicBezTo>
                  <a:cubicBezTo>
                    <a:pt x="253081" y="1143111"/>
                    <a:pt x="464353" y="913234"/>
                    <a:pt x="538764" y="1072686"/>
                  </a:cubicBezTo>
                  <a:cubicBezTo>
                    <a:pt x="599886" y="1023522"/>
                    <a:pt x="904173" y="1095274"/>
                    <a:pt x="702202" y="1119193"/>
                  </a:cubicBezTo>
                  <a:cubicBezTo>
                    <a:pt x="715490" y="1173670"/>
                    <a:pt x="606531" y="1230808"/>
                    <a:pt x="522819" y="1169685"/>
                  </a:cubicBezTo>
                  <a:cubicBezTo>
                    <a:pt x="649051" y="1234794"/>
                    <a:pt x="517504" y="1253396"/>
                    <a:pt x="456381" y="1192274"/>
                  </a:cubicBezTo>
                  <a:cubicBezTo>
                    <a:pt x="457711" y="1307876"/>
                    <a:pt x="310217" y="1213534"/>
                    <a:pt x="247766" y="1218849"/>
                  </a:cubicBezTo>
                  <a:cubicBezTo>
                    <a:pt x="315532" y="1341095"/>
                    <a:pt x="509532" y="1370327"/>
                    <a:pt x="619819" y="1268014"/>
                  </a:cubicBezTo>
                  <a:cubicBezTo>
                    <a:pt x="627791" y="1365012"/>
                    <a:pt x="727447" y="1265356"/>
                    <a:pt x="773954" y="1310534"/>
                  </a:cubicBezTo>
                  <a:cubicBezTo>
                    <a:pt x="934734" y="1311862"/>
                    <a:pt x="769968" y="1345081"/>
                    <a:pt x="740736" y="1410189"/>
                  </a:cubicBezTo>
                  <a:cubicBezTo>
                    <a:pt x="623804" y="1331794"/>
                    <a:pt x="700872" y="1481943"/>
                    <a:pt x="598559" y="1485931"/>
                  </a:cubicBezTo>
                  <a:cubicBezTo>
                    <a:pt x="556039" y="1585586"/>
                    <a:pt x="451066" y="1463341"/>
                    <a:pt x="464353" y="1505860"/>
                  </a:cubicBezTo>
                  <a:cubicBezTo>
                    <a:pt x="362040" y="1481943"/>
                    <a:pt x="331477" y="1524463"/>
                    <a:pt x="209232" y="1485931"/>
                  </a:cubicBezTo>
                  <a:cubicBezTo>
                    <a:pt x="239794" y="1548382"/>
                    <a:pt x="517504" y="1666641"/>
                    <a:pt x="646394" y="1564326"/>
                  </a:cubicBezTo>
                  <a:cubicBezTo>
                    <a:pt x="598559" y="1722450"/>
                    <a:pt x="813818" y="1548382"/>
                    <a:pt x="860323" y="1645381"/>
                  </a:cubicBezTo>
                  <a:cubicBezTo>
                    <a:pt x="1072924" y="1667970"/>
                    <a:pt x="785913" y="1710490"/>
                    <a:pt x="824448" y="1811476"/>
                  </a:cubicBezTo>
                  <a:lnTo>
                    <a:pt x="789367" y="1820093"/>
                  </a:lnTo>
                  <a:lnTo>
                    <a:pt x="787818" y="1817505"/>
                  </a:lnTo>
                  <a:cubicBezTo>
                    <a:pt x="785290" y="1815275"/>
                    <a:pt x="781262" y="1812804"/>
                    <a:pt x="775283" y="1810147"/>
                  </a:cubicBezTo>
                  <a:cubicBezTo>
                    <a:pt x="771629" y="1813967"/>
                    <a:pt x="769636" y="1817165"/>
                    <a:pt x="768852" y="1819793"/>
                  </a:cubicBezTo>
                  <a:lnTo>
                    <a:pt x="769537" y="1824965"/>
                  </a:lnTo>
                  <a:lnTo>
                    <a:pt x="724977" y="1835912"/>
                  </a:lnTo>
                  <a:cubicBezTo>
                    <a:pt x="628621" y="1854411"/>
                    <a:pt x="538432" y="1856653"/>
                    <a:pt x="425819" y="1856653"/>
                  </a:cubicBezTo>
                  <a:cubicBezTo>
                    <a:pt x="363367" y="1900503"/>
                    <a:pt x="688913" y="2022749"/>
                    <a:pt x="758009" y="1895188"/>
                  </a:cubicBezTo>
                  <a:cubicBezTo>
                    <a:pt x="783256" y="1940365"/>
                    <a:pt x="873610" y="1903160"/>
                    <a:pt x="784584" y="1961626"/>
                  </a:cubicBezTo>
                  <a:cubicBezTo>
                    <a:pt x="855008" y="1974914"/>
                    <a:pt x="938720" y="1920434"/>
                    <a:pt x="1005159" y="1994844"/>
                  </a:cubicBezTo>
                  <a:cubicBezTo>
                    <a:pt x="1035720" y="2059953"/>
                    <a:pt x="847035" y="2162268"/>
                    <a:pt x="756681" y="2130377"/>
                  </a:cubicBezTo>
                  <a:cubicBezTo>
                    <a:pt x="885570" y="2200803"/>
                    <a:pt x="715490" y="2234020"/>
                    <a:pt x="642407" y="2208775"/>
                  </a:cubicBezTo>
                  <a:cubicBezTo>
                    <a:pt x="577299" y="2283185"/>
                    <a:pt x="857665" y="2277870"/>
                    <a:pt x="936062" y="2263254"/>
                  </a:cubicBezTo>
                  <a:cubicBezTo>
                    <a:pt x="1041035" y="2195487"/>
                    <a:pt x="1001172" y="2336336"/>
                    <a:pt x="924104" y="2320391"/>
                  </a:cubicBezTo>
                  <a:cubicBezTo>
                    <a:pt x="994529" y="2378856"/>
                    <a:pt x="901515" y="2400116"/>
                    <a:pt x="857665" y="2370883"/>
                  </a:cubicBezTo>
                  <a:cubicBezTo>
                    <a:pt x="922775" y="2489142"/>
                    <a:pt x="1079570" y="2396130"/>
                    <a:pt x="1180554" y="2382842"/>
                  </a:cubicBezTo>
                  <a:cubicBezTo>
                    <a:pt x="1175239" y="2570198"/>
                    <a:pt x="1015788" y="2594115"/>
                    <a:pt x="869625" y="2566210"/>
                  </a:cubicBezTo>
                  <a:cubicBezTo>
                    <a:pt x="876268" y="2696428"/>
                    <a:pt x="1152650" y="2598100"/>
                    <a:pt x="1253636" y="2657895"/>
                  </a:cubicBezTo>
                  <a:cubicBezTo>
                    <a:pt x="1452949" y="2584813"/>
                    <a:pt x="1294827" y="2741606"/>
                    <a:pt x="1199158" y="2749578"/>
                  </a:cubicBezTo>
                  <a:cubicBezTo>
                    <a:pt x="1308116" y="2770839"/>
                    <a:pt x="1211115" y="2794757"/>
                    <a:pt x="1159294" y="2786784"/>
                  </a:cubicBezTo>
                  <a:cubicBezTo>
                    <a:pt x="1250979" y="2882455"/>
                    <a:pt x="1038377" y="2764196"/>
                    <a:pt x="1007816" y="2834619"/>
                  </a:cubicBezTo>
                  <a:cubicBezTo>
                    <a:pt x="1128732" y="2902386"/>
                    <a:pt x="1301471" y="2918331"/>
                    <a:pt x="1446306" y="2922318"/>
                  </a:cubicBezTo>
                  <a:cubicBezTo>
                    <a:pt x="1559915" y="2908366"/>
                    <a:pt x="1533008" y="2917584"/>
                    <a:pt x="1478819" y="2941564"/>
                  </a:cubicBezTo>
                  <a:lnTo>
                    <a:pt x="1446714" y="2957097"/>
                  </a:lnTo>
                  <a:lnTo>
                    <a:pt x="0" y="29570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378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307D085-B667-4D37-A930-54AE1C03F6E4}"/>
                </a:ext>
              </a:extLst>
            </p:cNvPr>
            <p:cNvSpPr/>
            <p:nvPr/>
          </p:nvSpPr>
          <p:spPr>
            <a:xfrm>
              <a:off x="276796" y="1136215"/>
              <a:ext cx="1113713" cy="2991029"/>
            </a:xfrm>
            <a:custGeom>
              <a:avLst/>
              <a:gdLst>
                <a:gd name="connsiteX0" fmla="*/ 807386 w 1113712"/>
                <a:gd name="connsiteY0" fmla="*/ 1975864 h 2991028"/>
                <a:gd name="connsiteX1" fmla="*/ 807386 w 1113712"/>
                <a:gd name="connsiteY1" fmla="*/ 1975864 h 2991028"/>
                <a:gd name="connsiteX2" fmla="*/ 970824 w 1113712"/>
                <a:gd name="connsiteY2" fmla="*/ 1251690 h 2991028"/>
                <a:gd name="connsiteX3" fmla="*/ 970824 w 1113712"/>
                <a:gd name="connsiteY3" fmla="*/ 1251690 h 2991028"/>
                <a:gd name="connsiteX4" fmla="*/ 701085 w 1113712"/>
                <a:gd name="connsiteY4" fmla="*/ 1251690 h 2991028"/>
                <a:gd name="connsiteX5" fmla="*/ 835291 w 1113712"/>
                <a:gd name="connsiteY5" fmla="*/ 1310157 h 2991028"/>
                <a:gd name="connsiteX6" fmla="*/ 701085 w 1113712"/>
                <a:gd name="connsiteY6" fmla="*/ 1251690 h 2991028"/>
                <a:gd name="connsiteX7" fmla="*/ 1035932 w 1113712"/>
                <a:gd name="connsiteY7" fmla="*/ 1229102 h 2991028"/>
                <a:gd name="connsiteX8" fmla="*/ 1035932 w 1113712"/>
                <a:gd name="connsiteY8" fmla="*/ 1229102 h 2991028"/>
                <a:gd name="connsiteX9" fmla="*/ 1091741 w 1113712"/>
                <a:gd name="connsiteY9" fmla="*/ 1199868 h 2991028"/>
                <a:gd name="connsiteX10" fmla="*/ 1091741 w 1113712"/>
                <a:gd name="connsiteY10" fmla="*/ 1199868 h 2991028"/>
                <a:gd name="connsiteX11" fmla="*/ 954879 w 1113712"/>
                <a:gd name="connsiteY11" fmla="*/ 554092 h 2991028"/>
                <a:gd name="connsiteX12" fmla="*/ 973481 w 1113712"/>
                <a:gd name="connsiteY12" fmla="*/ 597942 h 2991028"/>
                <a:gd name="connsiteX13" fmla="*/ 954879 w 1113712"/>
                <a:gd name="connsiteY13" fmla="*/ 554092 h 2991028"/>
                <a:gd name="connsiteX14" fmla="*/ 986769 w 1113712"/>
                <a:gd name="connsiteY14" fmla="*/ 390655 h 2991028"/>
                <a:gd name="connsiteX15" fmla="*/ 1017330 w 1113712"/>
                <a:gd name="connsiteY15" fmla="*/ 446464 h 2991028"/>
                <a:gd name="connsiteX16" fmla="*/ 986769 w 1113712"/>
                <a:gd name="connsiteY16" fmla="*/ 390655 h 2991028"/>
                <a:gd name="connsiteX17" fmla="*/ 1074467 w 1113712"/>
                <a:gd name="connsiteY17" fmla="*/ 0 h 2991028"/>
                <a:gd name="connsiteX18" fmla="*/ 1101955 w 1113712"/>
                <a:gd name="connsiteY18" fmla="*/ 13529 h 2991028"/>
                <a:gd name="connsiteX19" fmla="*/ 1113712 w 1113712"/>
                <a:gd name="connsiteY19" fmla="*/ 31513 h 2991028"/>
                <a:gd name="connsiteX20" fmla="*/ 1113712 w 1113712"/>
                <a:gd name="connsiteY20" fmla="*/ 2991028 h 2991028"/>
                <a:gd name="connsiteX21" fmla="*/ 380617 w 1113712"/>
                <a:gd name="connsiteY21" fmla="*/ 2991028 h 2991028"/>
                <a:gd name="connsiteX22" fmla="*/ 384865 w 1113712"/>
                <a:gd name="connsiteY22" fmla="*/ 2982557 h 2991028"/>
                <a:gd name="connsiteX23" fmla="*/ 370960 w 1113712"/>
                <a:gd name="connsiteY23" fmla="*/ 2976437 h 2991028"/>
                <a:gd name="connsiteX24" fmla="*/ 337023 w 1113712"/>
                <a:gd name="connsiteY24" fmla="*/ 2991028 h 2991028"/>
                <a:gd name="connsiteX25" fmla="*/ 336998 w 1113712"/>
                <a:gd name="connsiteY25" fmla="*/ 2991028 h 2991028"/>
                <a:gd name="connsiteX26" fmla="*/ 312923 w 1113712"/>
                <a:gd name="connsiteY26" fmla="*/ 2971636 h 2991028"/>
                <a:gd name="connsiteX27" fmla="*/ 116432 w 1113712"/>
                <a:gd name="connsiteY27" fmla="*/ 2908653 h 2991028"/>
                <a:gd name="connsiteX28" fmla="*/ 80556 w 1113712"/>
                <a:gd name="connsiteY28" fmla="*/ 2848859 h 2991028"/>
                <a:gd name="connsiteX29" fmla="*/ 135035 w 1113712"/>
                <a:gd name="connsiteY29" fmla="*/ 2814311 h 2991028"/>
                <a:gd name="connsiteX30" fmla="*/ 590799 w 1113712"/>
                <a:gd name="connsiteY30" fmla="*/ 2786407 h 2991028"/>
                <a:gd name="connsiteX31" fmla="*/ 523032 w 1113712"/>
                <a:gd name="connsiteY31" fmla="*/ 2714654 h 2991028"/>
                <a:gd name="connsiteX32" fmla="*/ 410089 w 1113712"/>
                <a:gd name="connsiteY32" fmla="*/ 2664161 h 2991028"/>
                <a:gd name="connsiteX33" fmla="*/ 218747 w 1113712"/>
                <a:gd name="connsiteY33" fmla="*/ 2660175 h 2991028"/>
                <a:gd name="connsiteX34" fmla="*/ 49994 w 1113712"/>
                <a:gd name="connsiteY34" fmla="*/ 2588422 h 2991028"/>
                <a:gd name="connsiteX35" fmla="*/ 53981 w 1113712"/>
                <a:gd name="connsiteY35" fmla="*/ 2494079 h 2991028"/>
                <a:gd name="connsiteX36" fmla="*/ 593457 w 1113712"/>
                <a:gd name="connsiteY36" fmla="*/ 2444916 h 2991028"/>
                <a:gd name="connsiteX37" fmla="*/ 775496 w 1113712"/>
                <a:gd name="connsiteY37" fmla="*/ 2309383 h 2991028"/>
                <a:gd name="connsiteX38" fmla="*/ 625346 w 1113712"/>
                <a:gd name="connsiteY38" fmla="*/ 2314698 h 2991028"/>
                <a:gd name="connsiteX39" fmla="*/ 519047 w 1113712"/>
                <a:gd name="connsiteY39" fmla="*/ 2345259 h 2991028"/>
                <a:gd name="connsiteX40" fmla="*/ 149652 w 1113712"/>
                <a:gd name="connsiteY40" fmla="*/ 2205739 h 2991028"/>
                <a:gd name="connsiteX41" fmla="*/ 612059 w 1113712"/>
                <a:gd name="connsiteY41" fmla="*/ 2064891 h 2991028"/>
                <a:gd name="connsiteX42" fmla="*/ 639963 w 1113712"/>
                <a:gd name="connsiteY42" fmla="*/ 1961248 h 2991028"/>
                <a:gd name="connsiteX43" fmla="*/ 261267 w 1113712"/>
                <a:gd name="connsiteY43" fmla="*/ 1894811 h 2991028"/>
                <a:gd name="connsiteX44" fmla="*/ 491142 w 1113712"/>
                <a:gd name="connsiteY44" fmla="*/ 1817742 h 2991028"/>
                <a:gd name="connsiteX45" fmla="*/ 321060 w 1113712"/>
                <a:gd name="connsiteY45" fmla="*/ 1670249 h 2991028"/>
                <a:gd name="connsiteX46" fmla="*/ 768853 w 1113712"/>
                <a:gd name="connsiteY46" fmla="*/ 1602483 h 2991028"/>
                <a:gd name="connsiteX47" fmla="*/ 513731 w 1113712"/>
                <a:gd name="connsiteY47" fmla="*/ 1478908 h 2991028"/>
                <a:gd name="connsiteX48" fmla="*/ 322390 w 1113712"/>
                <a:gd name="connsiteY48" fmla="*/ 1347361 h 2991028"/>
                <a:gd name="connsiteX49" fmla="*/ 451278 w 1113712"/>
                <a:gd name="connsiteY49" fmla="*/ 1327429 h 2991028"/>
                <a:gd name="connsiteX50" fmla="*/ 544292 w 1113712"/>
                <a:gd name="connsiteY50" fmla="*/ 1263649 h 2991028"/>
                <a:gd name="connsiteX51" fmla="*/ 491142 w 1113712"/>
                <a:gd name="connsiteY51" fmla="*/ 1170636 h 2991028"/>
                <a:gd name="connsiteX52" fmla="*/ 487156 w 1113712"/>
                <a:gd name="connsiteY52" fmla="*/ 1089582 h 2991028"/>
                <a:gd name="connsiteX53" fmla="*/ 691785 w 1113712"/>
                <a:gd name="connsiteY53" fmla="*/ 1048390 h 2991028"/>
                <a:gd name="connsiteX54" fmla="*/ 1071810 w 1113712"/>
                <a:gd name="connsiteY54" fmla="*/ 951392 h 2991028"/>
                <a:gd name="connsiteX55" fmla="*/ 747592 w 1113712"/>
                <a:gd name="connsiteY55" fmla="*/ 1005870 h 2991028"/>
                <a:gd name="connsiteX56" fmla="*/ 628004 w 1113712"/>
                <a:gd name="connsiteY56" fmla="*/ 950062 h 2991028"/>
                <a:gd name="connsiteX57" fmla="*/ 584155 w 1113712"/>
                <a:gd name="connsiteY57" fmla="*/ 895583 h 2991028"/>
                <a:gd name="connsiteX58" fmla="*/ 491142 w 1113712"/>
                <a:gd name="connsiteY58" fmla="*/ 829146 h 2991028"/>
                <a:gd name="connsiteX59" fmla="*/ 771511 w 1113712"/>
                <a:gd name="connsiteY59" fmla="*/ 853063 h 2991028"/>
                <a:gd name="connsiteX60" fmla="*/ 1071810 w 1113712"/>
                <a:gd name="connsiteY60" fmla="*/ 795926 h 2991028"/>
                <a:gd name="connsiteX61" fmla="*/ 905714 w 1113712"/>
                <a:gd name="connsiteY61" fmla="*/ 790611 h 2991028"/>
                <a:gd name="connsiteX62" fmla="*/ 747592 w 1113712"/>
                <a:gd name="connsiteY62" fmla="*/ 742776 h 2991028"/>
                <a:gd name="connsiteX63" fmla="*/ 731647 w 1113712"/>
                <a:gd name="connsiteY63" fmla="*/ 619202 h 2991028"/>
                <a:gd name="connsiteX64" fmla="*/ 705072 w 1113712"/>
                <a:gd name="connsiteY64" fmla="*/ 522202 h 2991028"/>
                <a:gd name="connsiteX65" fmla="*/ 880468 w 1113712"/>
                <a:gd name="connsiteY65" fmla="*/ 447791 h 2991028"/>
                <a:gd name="connsiteX66" fmla="*/ 891098 w 1113712"/>
                <a:gd name="connsiteY66" fmla="*/ 410586 h 2991028"/>
                <a:gd name="connsiteX67" fmla="*/ 913686 w 1113712"/>
                <a:gd name="connsiteY67" fmla="*/ 260437 h 2991028"/>
                <a:gd name="connsiteX68" fmla="*/ 1018659 w 1113712"/>
                <a:gd name="connsiteY68" fmla="*/ 322888 h 2991028"/>
                <a:gd name="connsiteX69" fmla="*/ 982783 w 1113712"/>
                <a:gd name="connsiteY69" fmla="*/ 136862 h 2991028"/>
                <a:gd name="connsiteX70" fmla="*/ 1074467 w 1113712"/>
                <a:gd name="connsiteY70" fmla="*/ 0 h 29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113712" h="2991028">
                  <a:moveTo>
                    <a:pt x="807386" y="1975864"/>
                  </a:moveTo>
                  <a:cubicBezTo>
                    <a:pt x="657238" y="2001111"/>
                    <a:pt x="706400" y="2051604"/>
                    <a:pt x="807386" y="1975864"/>
                  </a:cubicBezTo>
                  <a:close/>
                  <a:moveTo>
                    <a:pt x="970824" y="1251690"/>
                  </a:moveTo>
                  <a:cubicBezTo>
                    <a:pt x="922989" y="1274279"/>
                    <a:pt x="1014672" y="1270294"/>
                    <a:pt x="970824" y="1251690"/>
                  </a:cubicBezTo>
                  <a:close/>
                  <a:moveTo>
                    <a:pt x="701085" y="1251690"/>
                  </a:moveTo>
                  <a:cubicBezTo>
                    <a:pt x="663880" y="1338060"/>
                    <a:pt x="790113" y="1319456"/>
                    <a:pt x="835291" y="1310157"/>
                  </a:cubicBezTo>
                  <a:cubicBezTo>
                    <a:pt x="1034605" y="1241060"/>
                    <a:pt x="752907" y="1312814"/>
                    <a:pt x="701085" y="1251690"/>
                  </a:cubicBezTo>
                  <a:close/>
                  <a:moveTo>
                    <a:pt x="1035932" y="1229102"/>
                  </a:moveTo>
                  <a:cubicBezTo>
                    <a:pt x="988097" y="1251690"/>
                    <a:pt x="1079782" y="1247704"/>
                    <a:pt x="1035932" y="1229102"/>
                  </a:cubicBezTo>
                  <a:close/>
                  <a:moveTo>
                    <a:pt x="1091741" y="1199868"/>
                  </a:moveTo>
                  <a:cubicBezTo>
                    <a:pt x="1033275" y="1219801"/>
                    <a:pt x="1130274" y="1225116"/>
                    <a:pt x="1091741" y="1199868"/>
                  </a:cubicBezTo>
                  <a:close/>
                  <a:moveTo>
                    <a:pt x="954879" y="554092"/>
                  </a:moveTo>
                  <a:cubicBezTo>
                    <a:pt x="925646" y="556749"/>
                    <a:pt x="974810" y="599269"/>
                    <a:pt x="973481" y="597942"/>
                  </a:cubicBezTo>
                  <a:cubicBezTo>
                    <a:pt x="1071810" y="693613"/>
                    <a:pt x="1050550" y="556749"/>
                    <a:pt x="954879" y="554092"/>
                  </a:cubicBezTo>
                  <a:close/>
                  <a:moveTo>
                    <a:pt x="986769" y="390655"/>
                  </a:moveTo>
                  <a:cubicBezTo>
                    <a:pt x="977467" y="415901"/>
                    <a:pt x="1012015" y="427861"/>
                    <a:pt x="1017330" y="446464"/>
                  </a:cubicBezTo>
                  <a:cubicBezTo>
                    <a:pt x="1057192" y="589969"/>
                    <a:pt x="1077125" y="399956"/>
                    <a:pt x="986769" y="390655"/>
                  </a:cubicBezTo>
                  <a:close/>
                  <a:moveTo>
                    <a:pt x="1074467" y="0"/>
                  </a:moveTo>
                  <a:cubicBezTo>
                    <a:pt x="1086426" y="2990"/>
                    <a:pt x="1095354" y="7661"/>
                    <a:pt x="1101955" y="13529"/>
                  </a:cubicBezTo>
                  <a:lnTo>
                    <a:pt x="1113712" y="31513"/>
                  </a:lnTo>
                  <a:lnTo>
                    <a:pt x="1113712" y="2991028"/>
                  </a:lnTo>
                  <a:lnTo>
                    <a:pt x="380617" y="2991028"/>
                  </a:lnTo>
                  <a:lnTo>
                    <a:pt x="384865" y="2982557"/>
                  </a:lnTo>
                  <a:cubicBezTo>
                    <a:pt x="387715" y="2975254"/>
                    <a:pt x="386090" y="2971491"/>
                    <a:pt x="370960" y="2976437"/>
                  </a:cubicBezTo>
                  <a:lnTo>
                    <a:pt x="337023" y="2991028"/>
                  </a:lnTo>
                  <a:lnTo>
                    <a:pt x="336998" y="2991028"/>
                  </a:lnTo>
                  <a:lnTo>
                    <a:pt x="312923" y="2971636"/>
                  </a:lnTo>
                  <a:cubicBezTo>
                    <a:pt x="249122" y="2938010"/>
                    <a:pt x="138524" y="2977250"/>
                    <a:pt x="116432" y="2908653"/>
                  </a:cubicBezTo>
                  <a:cubicBezTo>
                    <a:pt x="-47004" y="2875434"/>
                    <a:pt x="214761" y="2864804"/>
                    <a:pt x="80556" y="2848859"/>
                  </a:cubicBezTo>
                  <a:cubicBezTo>
                    <a:pt x="-85539" y="2806338"/>
                    <a:pt x="42022" y="2782421"/>
                    <a:pt x="135035" y="2814311"/>
                  </a:cubicBezTo>
                  <a:cubicBezTo>
                    <a:pt x="278540" y="2810325"/>
                    <a:pt x="432676" y="2826269"/>
                    <a:pt x="590799" y="2786407"/>
                  </a:cubicBezTo>
                  <a:cubicBezTo>
                    <a:pt x="739620" y="2754516"/>
                    <a:pt x="609402" y="2701366"/>
                    <a:pt x="523032" y="2714654"/>
                  </a:cubicBezTo>
                  <a:cubicBezTo>
                    <a:pt x="507087" y="2633600"/>
                    <a:pt x="404774" y="2755846"/>
                    <a:pt x="410089" y="2664161"/>
                  </a:cubicBezTo>
                  <a:cubicBezTo>
                    <a:pt x="343650" y="2681435"/>
                    <a:pt x="303788" y="2645558"/>
                    <a:pt x="218747" y="2660175"/>
                  </a:cubicBezTo>
                  <a:cubicBezTo>
                    <a:pt x="254623" y="2584435"/>
                    <a:pt x="-4485" y="2654860"/>
                    <a:pt x="49994" y="2588422"/>
                  </a:cubicBezTo>
                  <a:cubicBezTo>
                    <a:pt x="174897" y="2529957"/>
                    <a:pt x="-49662" y="2540587"/>
                    <a:pt x="53981" y="2494079"/>
                  </a:cubicBezTo>
                  <a:cubicBezTo>
                    <a:pt x="230706" y="2455546"/>
                    <a:pt x="419389" y="2494079"/>
                    <a:pt x="593457" y="2444916"/>
                  </a:cubicBezTo>
                  <a:cubicBezTo>
                    <a:pt x="382184" y="2365191"/>
                    <a:pt x="713045" y="2375821"/>
                    <a:pt x="775496" y="2309383"/>
                  </a:cubicBezTo>
                  <a:cubicBezTo>
                    <a:pt x="717031" y="2240288"/>
                    <a:pt x="677167" y="2342601"/>
                    <a:pt x="625346" y="2314698"/>
                  </a:cubicBezTo>
                  <a:cubicBezTo>
                    <a:pt x="562894" y="2297424"/>
                    <a:pt x="590799" y="2318684"/>
                    <a:pt x="519047" y="2345259"/>
                  </a:cubicBezTo>
                  <a:cubicBezTo>
                    <a:pt x="380855" y="2323999"/>
                    <a:pt x="259938" y="2312040"/>
                    <a:pt x="149652" y="2205739"/>
                  </a:cubicBezTo>
                  <a:cubicBezTo>
                    <a:pt x="225391" y="2135315"/>
                    <a:pt x="479183" y="2126015"/>
                    <a:pt x="612059" y="2064891"/>
                  </a:cubicBezTo>
                  <a:cubicBezTo>
                    <a:pt x="558909" y="1983836"/>
                    <a:pt x="685140" y="1994466"/>
                    <a:pt x="639963" y="1961248"/>
                  </a:cubicBezTo>
                  <a:cubicBezTo>
                    <a:pt x="505758" y="2070206"/>
                    <a:pt x="390156" y="1971878"/>
                    <a:pt x="261267" y="1894811"/>
                  </a:cubicBezTo>
                  <a:cubicBezTo>
                    <a:pt x="230706" y="1811098"/>
                    <a:pt x="701085" y="1910756"/>
                    <a:pt x="491142" y="1817742"/>
                  </a:cubicBezTo>
                  <a:cubicBezTo>
                    <a:pt x="472540" y="1809770"/>
                    <a:pt x="261267" y="1716756"/>
                    <a:pt x="321060" y="1670249"/>
                  </a:cubicBezTo>
                  <a:cubicBezTo>
                    <a:pt x="465896" y="1611784"/>
                    <a:pt x="638634" y="1711441"/>
                    <a:pt x="768853" y="1602483"/>
                  </a:cubicBezTo>
                  <a:cubicBezTo>
                    <a:pt x="718360" y="1648989"/>
                    <a:pt x="614717" y="1476251"/>
                    <a:pt x="513731" y="1478908"/>
                  </a:cubicBezTo>
                  <a:cubicBezTo>
                    <a:pt x="461910" y="1465621"/>
                    <a:pt x="234692" y="1368621"/>
                    <a:pt x="322390" y="1347361"/>
                  </a:cubicBezTo>
                  <a:cubicBezTo>
                    <a:pt x="419389" y="1395197"/>
                    <a:pt x="380855" y="1288897"/>
                    <a:pt x="451278" y="1327429"/>
                  </a:cubicBezTo>
                  <a:cubicBezTo>
                    <a:pt x="590799" y="1416457"/>
                    <a:pt x="459252" y="1262320"/>
                    <a:pt x="544292" y="1263649"/>
                  </a:cubicBezTo>
                  <a:cubicBezTo>
                    <a:pt x="739620" y="1294212"/>
                    <a:pt x="585484" y="1197211"/>
                    <a:pt x="491142" y="1170636"/>
                  </a:cubicBezTo>
                  <a:cubicBezTo>
                    <a:pt x="499115" y="1157348"/>
                    <a:pt x="403444" y="1090911"/>
                    <a:pt x="487156" y="1089582"/>
                  </a:cubicBezTo>
                  <a:cubicBezTo>
                    <a:pt x="546949" y="1021815"/>
                    <a:pt x="775496" y="1136088"/>
                    <a:pt x="691785" y="1048390"/>
                  </a:cubicBezTo>
                  <a:cubicBezTo>
                    <a:pt x="816688" y="1085595"/>
                    <a:pt x="984111" y="1084267"/>
                    <a:pt x="1071810" y="951392"/>
                  </a:cubicBezTo>
                  <a:cubicBezTo>
                    <a:pt x="1058522" y="910199"/>
                    <a:pt x="814031" y="1085595"/>
                    <a:pt x="747592" y="1005870"/>
                  </a:cubicBezTo>
                  <a:cubicBezTo>
                    <a:pt x="915016" y="857049"/>
                    <a:pt x="654580" y="1077622"/>
                    <a:pt x="628004" y="950062"/>
                  </a:cubicBezTo>
                  <a:cubicBezTo>
                    <a:pt x="784798" y="847748"/>
                    <a:pt x="430019" y="1019158"/>
                    <a:pt x="584155" y="895583"/>
                  </a:cubicBezTo>
                  <a:cubicBezTo>
                    <a:pt x="536319" y="904884"/>
                    <a:pt x="303788" y="843761"/>
                    <a:pt x="491142" y="829146"/>
                  </a:cubicBezTo>
                  <a:cubicBezTo>
                    <a:pt x="553594" y="722845"/>
                    <a:pt x="685140" y="857049"/>
                    <a:pt x="771511" y="853063"/>
                  </a:cubicBezTo>
                  <a:cubicBezTo>
                    <a:pt x="699757" y="736132"/>
                    <a:pt x="1114329" y="984610"/>
                    <a:pt x="1071810" y="795926"/>
                  </a:cubicBezTo>
                  <a:cubicBezTo>
                    <a:pt x="988097" y="850406"/>
                    <a:pt x="992084" y="782638"/>
                    <a:pt x="905714" y="790611"/>
                  </a:cubicBezTo>
                  <a:cubicBezTo>
                    <a:pt x="950891" y="712215"/>
                    <a:pt x="812701" y="765365"/>
                    <a:pt x="747592" y="742776"/>
                  </a:cubicBezTo>
                  <a:cubicBezTo>
                    <a:pt x="609402" y="694940"/>
                    <a:pt x="913686" y="682983"/>
                    <a:pt x="731647" y="619202"/>
                  </a:cubicBezTo>
                  <a:cubicBezTo>
                    <a:pt x="618703" y="563394"/>
                    <a:pt x="835291" y="578009"/>
                    <a:pt x="705072" y="522202"/>
                  </a:cubicBezTo>
                  <a:cubicBezTo>
                    <a:pt x="707730" y="475696"/>
                    <a:pt x="1014672" y="631160"/>
                    <a:pt x="880468" y="447791"/>
                  </a:cubicBezTo>
                  <a:cubicBezTo>
                    <a:pt x="964180" y="487655"/>
                    <a:pt x="1000056" y="410586"/>
                    <a:pt x="891098" y="410586"/>
                  </a:cubicBezTo>
                  <a:cubicBezTo>
                    <a:pt x="948234" y="387997"/>
                    <a:pt x="772838" y="205957"/>
                    <a:pt x="913686" y="260437"/>
                  </a:cubicBezTo>
                  <a:cubicBezTo>
                    <a:pt x="954879" y="233862"/>
                    <a:pt x="1004042" y="229874"/>
                    <a:pt x="1018659" y="322888"/>
                  </a:cubicBezTo>
                  <a:cubicBezTo>
                    <a:pt x="1135589" y="429189"/>
                    <a:pt x="965509" y="136862"/>
                    <a:pt x="982783" y="136862"/>
                  </a:cubicBezTo>
                  <a:cubicBezTo>
                    <a:pt x="1107686" y="269738"/>
                    <a:pt x="1059850" y="77069"/>
                    <a:pt x="1074467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378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53A449B-1E16-427E-AA1F-1761A105A61E}"/>
              </a:ext>
            </a:extLst>
          </p:cNvPr>
          <p:cNvSpPr/>
          <p:nvPr userDrawn="1"/>
        </p:nvSpPr>
        <p:spPr>
          <a:xfrm>
            <a:off x="4238141" y="0"/>
            <a:ext cx="1404991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313" tIns="64159" rIns="128313" bIns="64159" rtlCol="0" anchor="ctr"/>
          <a:lstStyle/>
          <a:p>
            <a:pPr algn="ctr"/>
            <a:endParaRPr lang="en-US" sz="3240"/>
          </a:p>
        </p:txBody>
      </p:sp>
      <p:grpSp>
        <p:nvGrpSpPr>
          <p:cNvPr id="10" name="Group 53">
            <a:extLst>
              <a:ext uri="{FF2B5EF4-FFF2-40B4-BE49-F238E27FC236}">
                <a16:creationId xmlns:a16="http://schemas.microsoft.com/office/drawing/2014/main" id="{A3D05169-BAAB-49AE-B6AB-F6EDA5219658}"/>
              </a:ext>
            </a:extLst>
          </p:cNvPr>
          <p:cNvGrpSpPr/>
          <p:nvPr userDrawn="1"/>
        </p:nvGrpSpPr>
        <p:grpSpPr>
          <a:xfrm>
            <a:off x="1224362" y="4799967"/>
            <a:ext cx="2258308" cy="3849075"/>
            <a:chOff x="11521621" y="1903133"/>
            <a:chExt cx="2494544" cy="425172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662FEF3-1917-4118-A53E-3734B721FD74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adFill flip="none" rotWithShape="1">
              <a:gsLst>
                <a:gs pos="75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780"/>
            </a:p>
          </p:txBody>
        </p:sp>
        <p:grpSp>
          <p:nvGrpSpPr>
            <p:cNvPr id="11" name="Group 55">
              <a:extLst>
                <a:ext uri="{FF2B5EF4-FFF2-40B4-BE49-F238E27FC236}">
                  <a16:creationId xmlns:a16="http://schemas.microsoft.com/office/drawing/2014/main" id="{EE2EF4D9-4CF5-400C-A9F0-AD7A0BD54A78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4185759"/>
              <a:chOff x="11521621" y="1969094"/>
              <a:chExt cx="2494544" cy="4185759"/>
            </a:xfrm>
          </p:grpSpPr>
          <p:grpSp>
            <p:nvGrpSpPr>
              <p:cNvPr id="12" name="Group 56">
                <a:extLst>
                  <a:ext uri="{FF2B5EF4-FFF2-40B4-BE49-F238E27FC236}">
                    <a16:creationId xmlns:a16="http://schemas.microsoft.com/office/drawing/2014/main" id="{28497920-E136-42D7-9412-1BD60605931D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98BF5F43-E851-4EF1-BD30-1A3EA3DBFB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239A8E24-3262-47F3-8EE2-A371E7B0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3131A34C-91F3-4276-90E0-38EA36726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45293FBB-84BA-42C0-8D04-E7711A61D918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780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D71E92F0-854E-4348-B522-E514A01DE665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780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77B26116-3BCE-40E9-AE21-3B3AD12ABC44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780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73A68979-BA70-4ED6-B4C8-3947E4DA45E0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78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63EC72E7-6A91-4B49-BE33-260E67D58848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780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33C767EF-BC74-470D-9DE9-80F9E1EBE8B6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780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ABAA443-D4A2-4AD3-86E3-A9A56ADD1B2F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780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985EE30F-3169-41D8-AB7E-5DD444E5D5CF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780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55D40BAD-C198-4806-9C94-D174ECA8118B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780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A7BB54F3-47F4-425D-83D1-DEFB6DF87CA2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780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0AF18DC6-16E1-4799-BB5C-0F3A0C7FA28B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780"/>
                </a:p>
              </p:txBody>
            </p:sp>
          </p:grpSp>
          <p:grpSp>
            <p:nvGrpSpPr>
              <p:cNvPr id="13" name="Group 57">
                <a:extLst>
                  <a:ext uri="{FF2B5EF4-FFF2-40B4-BE49-F238E27FC236}">
                    <a16:creationId xmlns:a16="http://schemas.microsoft.com/office/drawing/2014/main" id="{342C8FA0-A3B0-4165-BF81-245EB245A084}"/>
                  </a:ext>
                </a:extLst>
              </p:cNvPr>
              <p:cNvGrpSpPr/>
              <p:nvPr/>
            </p:nvGrpSpPr>
            <p:grpSpPr>
              <a:xfrm>
                <a:off x="12470968" y="4604322"/>
                <a:ext cx="839142" cy="1550531"/>
                <a:chOff x="12470968" y="4604322"/>
                <a:chExt cx="839142" cy="1550531"/>
              </a:xfrm>
            </p:grpSpPr>
            <p:grpSp>
              <p:nvGrpSpPr>
                <p:cNvPr id="14" name="Group 58">
                  <a:extLst>
                    <a:ext uri="{FF2B5EF4-FFF2-40B4-BE49-F238E27FC236}">
                      <a16:creationId xmlns:a16="http://schemas.microsoft.com/office/drawing/2014/main" id="{334060C5-27F3-4421-A304-B193F9BD3396}"/>
                    </a:ext>
                  </a:extLst>
                </p:cNvPr>
                <p:cNvGrpSpPr/>
                <p:nvPr/>
              </p:nvGrpSpPr>
              <p:grpSpPr>
                <a:xfrm>
                  <a:off x="12710801" y="4604322"/>
                  <a:ext cx="471270" cy="1549314"/>
                  <a:chOff x="2541356" y="1774680"/>
                  <a:chExt cx="1106202" cy="363666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5E3F14CE-CF61-4B63-BE02-EF710F602842}"/>
                      </a:ext>
                    </a:extLst>
                  </p:cNvPr>
                  <p:cNvSpPr/>
                  <p:nvPr/>
                </p:nvSpPr>
                <p:spPr>
                  <a:xfrm>
                    <a:off x="2571096" y="4597937"/>
                    <a:ext cx="402336" cy="182880"/>
                  </a:xfrm>
                  <a:custGeom>
                    <a:avLst/>
                    <a:gdLst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86764 w 3480752"/>
                      <a:gd name="connsiteY4" fmla="*/ 323526 h 1560620"/>
                      <a:gd name="connsiteX5" fmla="*/ 702687 w 3480752"/>
                      <a:gd name="connsiteY5" fmla="*/ 277806 h 1560620"/>
                      <a:gd name="connsiteX6" fmla="*/ 833420 w 3480752"/>
                      <a:gd name="connsiteY6" fmla="*/ 310489 h 1560620"/>
                      <a:gd name="connsiteX7" fmla="*/ 1241959 w 3480752"/>
                      <a:gd name="connsiteY7" fmla="*/ 343172 h 1560620"/>
                      <a:gd name="connsiteX8" fmla="*/ 3480752 w 3480752"/>
                      <a:gd name="connsiteY8" fmla="*/ 1560620 h 1560620"/>
                      <a:gd name="connsiteX9" fmla="*/ 3064038 w 3480752"/>
                      <a:gd name="connsiteY9" fmla="*/ 1527929 h 1560620"/>
                      <a:gd name="connsiteX10" fmla="*/ 3057133 w 3480752"/>
                      <a:gd name="connsiteY10" fmla="*/ 1524163 h 1560620"/>
                      <a:gd name="connsiteX11" fmla="*/ 2941481 w 3480752"/>
                      <a:gd name="connsiteY11" fmla="*/ 1495246 h 1560620"/>
                      <a:gd name="connsiteX12" fmla="*/ 2881754 w 3480752"/>
                      <a:gd name="connsiteY12" fmla="*/ 1462767 h 1560620"/>
                      <a:gd name="connsiteX13" fmla="*/ 2879802 w 3480752"/>
                      <a:gd name="connsiteY13" fmla="*/ 1466146 h 1560620"/>
                      <a:gd name="connsiteX14" fmla="*/ 2933314 w 3480752"/>
                      <a:gd name="connsiteY14" fmla="*/ 1495246 h 1560620"/>
                      <a:gd name="connsiteX15" fmla="*/ 2353185 w 3480752"/>
                      <a:gd name="connsiteY15" fmla="*/ 1274639 h 1560620"/>
                      <a:gd name="connsiteX16" fmla="*/ 2238794 w 3480752"/>
                      <a:gd name="connsiteY16" fmla="*/ 1217440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02687 w 3480752"/>
                      <a:gd name="connsiteY4" fmla="*/ 277806 h 1560620"/>
                      <a:gd name="connsiteX5" fmla="*/ 833420 w 3480752"/>
                      <a:gd name="connsiteY5" fmla="*/ 310489 h 1560620"/>
                      <a:gd name="connsiteX6" fmla="*/ 1241959 w 3480752"/>
                      <a:gd name="connsiteY6" fmla="*/ 343172 h 1560620"/>
                      <a:gd name="connsiteX7" fmla="*/ 3480752 w 3480752"/>
                      <a:gd name="connsiteY7" fmla="*/ 1560620 h 1560620"/>
                      <a:gd name="connsiteX8" fmla="*/ 3064038 w 3480752"/>
                      <a:gd name="connsiteY8" fmla="*/ 1527929 h 1560620"/>
                      <a:gd name="connsiteX9" fmla="*/ 3057133 w 3480752"/>
                      <a:gd name="connsiteY9" fmla="*/ 1524163 h 1560620"/>
                      <a:gd name="connsiteX10" fmla="*/ 2941481 w 3480752"/>
                      <a:gd name="connsiteY10" fmla="*/ 1495246 h 1560620"/>
                      <a:gd name="connsiteX11" fmla="*/ 2881754 w 3480752"/>
                      <a:gd name="connsiteY11" fmla="*/ 1462767 h 1560620"/>
                      <a:gd name="connsiteX12" fmla="*/ 2879802 w 3480752"/>
                      <a:gd name="connsiteY12" fmla="*/ 1466146 h 1560620"/>
                      <a:gd name="connsiteX13" fmla="*/ 2933314 w 3480752"/>
                      <a:gd name="connsiteY13" fmla="*/ 1495246 h 1560620"/>
                      <a:gd name="connsiteX14" fmla="*/ 2353185 w 3480752"/>
                      <a:gd name="connsiteY14" fmla="*/ 1274639 h 1560620"/>
                      <a:gd name="connsiteX15" fmla="*/ 2238794 w 3480752"/>
                      <a:gd name="connsiteY15" fmla="*/ 1217440 h 1560620"/>
                      <a:gd name="connsiteX16" fmla="*/ 62916 w 3480752"/>
                      <a:gd name="connsiteY16" fmla="*/ 34213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879802 w 3480752"/>
                      <a:gd name="connsiteY11" fmla="*/ 1466146 h 1560620"/>
                      <a:gd name="connsiteX12" fmla="*/ 2933314 w 3480752"/>
                      <a:gd name="connsiteY12" fmla="*/ 1495246 h 1560620"/>
                      <a:gd name="connsiteX13" fmla="*/ 2353185 w 3480752"/>
                      <a:gd name="connsiteY13" fmla="*/ 1274639 h 1560620"/>
                      <a:gd name="connsiteX14" fmla="*/ 2238794 w 3480752"/>
                      <a:gd name="connsiteY14" fmla="*/ 1217440 h 1560620"/>
                      <a:gd name="connsiteX15" fmla="*/ 62916 w 3480752"/>
                      <a:gd name="connsiteY15" fmla="*/ 34213 h 1560620"/>
                      <a:gd name="connsiteX16" fmla="*/ 0 w 3480752"/>
                      <a:gd name="connsiteY16" fmla="*/ 0 h 1560620"/>
                      <a:gd name="connsiteX17" fmla="*/ 62916 w 3480752"/>
                      <a:gd name="connsiteY17" fmla="*/ 34213 h 1560620"/>
                      <a:gd name="connsiteX18" fmla="*/ 57199 w 3480752"/>
                      <a:gd name="connsiteY18" fmla="*/ 31661 h 1560620"/>
                      <a:gd name="connsiteX19" fmla="*/ 0 w 3480752"/>
                      <a:gd name="connsiteY19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933314 w 3480752"/>
                      <a:gd name="connsiteY11" fmla="*/ 1495246 h 1560620"/>
                      <a:gd name="connsiteX12" fmla="*/ 2353185 w 3480752"/>
                      <a:gd name="connsiteY12" fmla="*/ 1274639 h 1560620"/>
                      <a:gd name="connsiteX13" fmla="*/ 2238794 w 3480752"/>
                      <a:gd name="connsiteY13" fmla="*/ 1217440 h 1560620"/>
                      <a:gd name="connsiteX14" fmla="*/ 62916 w 3480752"/>
                      <a:gd name="connsiteY14" fmla="*/ 34213 h 1560620"/>
                      <a:gd name="connsiteX15" fmla="*/ 0 w 3480752"/>
                      <a:gd name="connsiteY15" fmla="*/ 0 h 1560620"/>
                      <a:gd name="connsiteX16" fmla="*/ 62916 w 3480752"/>
                      <a:gd name="connsiteY16" fmla="*/ 34213 h 1560620"/>
                      <a:gd name="connsiteX17" fmla="*/ 57199 w 3480752"/>
                      <a:gd name="connsiteY17" fmla="*/ 31661 h 1560620"/>
                      <a:gd name="connsiteX18" fmla="*/ 0 w 3480752"/>
                      <a:gd name="connsiteY18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933314 w 3480752"/>
                      <a:gd name="connsiteY10" fmla="*/ 1495246 h 1560620"/>
                      <a:gd name="connsiteX11" fmla="*/ 2353185 w 3480752"/>
                      <a:gd name="connsiteY11" fmla="*/ 1274639 h 1560620"/>
                      <a:gd name="connsiteX12" fmla="*/ 2238794 w 3480752"/>
                      <a:gd name="connsiteY12" fmla="*/ 1217440 h 1560620"/>
                      <a:gd name="connsiteX13" fmla="*/ 62916 w 3480752"/>
                      <a:gd name="connsiteY13" fmla="*/ 34213 h 1560620"/>
                      <a:gd name="connsiteX14" fmla="*/ 0 w 3480752"/>
                      <a:gd name="connsiteY14" fmla="*/ 0 h 1560620"/>
                      <a:gd name="connsiteX15" fmla="*/ 62916 w 3480752"/>
                      <a:gd name="connsiteY15" fmla="*/ 34213 h 1560620"/>
                      <a:gd name="connsiteX16" fmla="*/ 57199 w 3480752"/>
                      <a:gd name="connsiteY16" fmla="*/ 31661 h 1560620"/>
                      <a:gd name="connsiteX17" fmla="*/ 0 w 3480752"/>
                      <a:gd name="connsiteY17" fmla="*/ 0 h 1560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480752" h="1560620">
                        <a:moveTo>
                          <a:pt x="62916" y="34213"/>
                        </a:moveTo>
                        <a:lnTo>
                          <a:pt x="114391" y="57191"/>
                        </a:lnTo>
                        <a:cubicBezTo>
                          <a:pt x="302323" y="147074"/>
                          <a:pt x="498413" y="220606"/>
                          <a:pt x="694512" y="277806"/>
                        </a:cubicBezTo>
                        <a:lnTo>
                          <a:pt x="702687" y="277806"/>
                        </a:lnTo>
                        <a:cubicBezTo>
                          <a:pt x="743545" y="285981"/>
                          <a:pt x="784395" y="302314"/>
                          <a:pt x="833420" y="310489"/>
                        </a:cubicBezTo>
                        <a:lnTo>
                          <a:pt x="1241959" y="343172"/>
                        </a:lnTo>
                        <a:lnTo>
                          <a:pt x="3480752" y="1560620"/>
                        </a:lnTo>
                        <a:lnTo>
                          <a:pt x="3064038" y="1527929"/>
                        </a:lnTo>
                        <a:lnTo>
                          <a:pt x="3057133" y="1524163"/>
                        </a:lnTo>
                        <a:lnTo>
                          <a:pt x="2941481" y="1495246"/>
                        </a:lnTo>
                        <a:lnTo>
                          <a:pt x="2933314" y="1495246"/>
                        </a:lnTo>
                        <a:cubicBezTo>
                          <a:pt x="2737215" y="1446221"/>
                          <a:pt x="2541108" y="1372688"/>
                          <a:pt x="2353185" y="1274639"/>
                        </a:cubicBezTo>
                        <a:cubicBezTo>
                          <a:pt x="2312335" y="1258298"/>
                          <a:pt x="2279652" y="1241956"/>
                          <a:pt x="2238794" y="1217440"/>
                        </a:cubicBezTo>
                        <a:lnTo>
                          <a:pt x="62916" y="34213"/>
                        </a:lnTo>
                        <a:close/>
                        <a:moveTo>
                          <a:pt x="0" y="0"/>
                        </a:moveTo>
                        <a:lnTo>
                          <a:pt x="62916" y="34213"/>
                        </a:lnTo>
                        <a:lnTo>
                          <a:pt x="57199" y="31661"/>
                        </a:lnTo>
                        <a:cubicBezTo>
                          <a:pt x="38815" y="22469"/>
                          <a:pt x="20429" y="12254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C7850172-E89B-4A0E-B003-8BAE9D3F7D76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A6584978-73D4-47EC-9C82-C6A2A24E2F98}"/>
                      </a:ext>
                    </a:extLst>
                  </p:cNvPr>
                  <p:cNvSpPr/>
                  <p:nvPr/>
                </p:nvSpPr>
                <p:spPr>
                  <a:xfrm>
                    <a:off x="2706138" y="4925573"/>
                    <a:ext cx="257175" cy="485775"/>
                  </a:xfrm>
                  <a:custGeom>
                    <a:avLst/>
                    <a:gdLst>
                      <a:gd name="connsiteX0" fmla="*/ 260033 w 257175"/>
                      <a:gd name="connsiteY0" fmla="*/ 486727 h 485775"/>
                      <a:gd name="connsiteX1" fmla="*/ 0 w 257175"/>
                      <a:gd name="connsiteY1" fmla="*/ 344805 h 485775"/>
                      <a:gd name="connsiteX2" fmla="*/ 953 w 257175"/>
                      <a:gd name="connsiteY2" fmla="*/ 0 h 485775"/>
                      <a:gd name="connsiteX3" fmla="*/ 260985 w 257175"/>
                      <a:gd name="connsiteY3" fmla="*/ 141922 h 485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485775">
                        <a:moveTo>
                          <a:pt x="260033" y="486727"/>
                        </a:moveTo>
                        <a:lnTo>
                          <a:pt x="0" y="344805"/>
                        </a:lnTo>
                        <a:lnTo>
                          <a:pt x="953" y="0"/>
                        </a:lnTo>
                        <a:lnTo>
                          <a:pt x="260985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77846F57-FC7C-4A6D-A2AD-E0934F6F23DA}"/>
                      </a:ext>
                    </a:extLst>
                  </p:cNvPr>
                  <p:cNvSpPr/>
                  <p:nvPr/>
                </p:nvSpPr>
                <p:spPr>
                  <a:xfrm>
                    <a:off x="2987522" y="3640652"/>
                    <a:ext cx="660036" cy="1102854"/>
                  </a:xfrm>
                  <a:custGeom>
                    <a:avLst/>
                    <a:gdLst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319882 w 661035"/>
                      <a:gd name="connsiteY29" fmla="*/ 842137 h 1099185"/>
                      <a:gd name="connsiteX30" fmla="*/ 239078 w 661035"/>
                      <a:gd name="connsiteY30" fmla="*/ 798196 h 1099185"/>
                      <a:gd name="connsiteX31" fmla="*/ 277307 w 661035"/>
                      <a:gd name="connsiteY31" fmla="*/ 750642 h 1099185"/>
                      <a:gd name="connsiteX32" fmla="*/ 277178 w 661035"/>
                      <a:gd name="connsiteY32" fmla="*/ 750571 h 1099185"/>
                      <a:gd name="connsiteX33" fmla="*/ 284798 w 661035"/>
                      <a:gd name="connsiteY33" fmla="*/ 740093 h 1099185"/>
                      <a:gd name="connsiteX34" fmla="*/ 323850 w 661035"/>
                      <a:gd name="connsiteY34" fmla="*/ 676275 h 1099185"/>
                      <a:gd name="connsiteX35" fmla="*/ 359092 w 661035"/>
                      <a:gd name="connsiteY35" fmla="*/ 597218 h 1099185"/>
                      <a:gd name="connsiteX36" fmla="*/ 220980 w 661035"/>
                      <a:gd name="connsiteY36" fmla="*/ 0 h 1099185"/>
                      <a:gd name="connsiteX37" fmla="*/ 481965 w 661035"/>
                      <a:gd name="connsiteY37" fmla="*/ 141922 h 1099185"/>
                      <a:gd name="connsiteX38" fmla="*/ 575310 w 661035"/>
                      <a:gd name="connsiteY38" fmla="*/ 214313 h 1099185"/>
                      <a:gd name="connsiteX39" fmla="*/ 661035 w 661035"/>
                      <a:gd name="connsiteY39" fmla="*/ 504825 h 1099185"/>
                      <a:gd name="connsiteX40" fmla="*/ 621030 w 661035"/>
                      <a:gd name="connsiteY40" fmla="*/ 739140 h 1099185"/>
                      <a:gd name="connsiteX41" fmla="*/ 360045 w 661035"/>
                      <a:gd name="connsiteY41" fmla="*/ 597218 h 1099185"/>
                      <a:gd name="connsiteX42" fmla="*/ 400050 w 661035"/>
                      <a:gd name="connsiteY42" fmla="*/ 362902 h 1099185"/>
                      <a:gd name="connsiteX43" fmla="*/ 314325 w 661035"/>
                      <a:gd name="connsiteY43" fmla="*/ 72390 h 1099185"/>
                      <a:gd name="connsiteX44" fmla="*/ 220980 w 661035"/>
                      <a:gd name="connsiteY44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239078 w 661035"/>
                      <a:gd name="connsiteY29" fmla="*/ 798196 h 1099185"/>
                      <a:gd name="connsiteX30" fmla="*/ 277307 w 661035"/>
                      <a:gd name="connsiteY30" fmla="*/ 750642 h 1099185"/>
                      <a:gd name="connsiteX31" fmla="*/ 277178 w 661035"/>
                      <a:gd name="connsiteY31" fmla="*/ 750571 h 1099185"/>
                      <a:gd name="connsiteX32" fmla="*/ 284798 w 661035"/>
                      <a:gd name="connsiteY32" fmla="*/ 740093 h 1099185"/>
                      <a:gd name="connsiteX33" fmla="*/ 323850 w 661035"/>
                      <a:gd name="connsiteY33" fmla="*/ 676275 h 1099185"/>
                      <a:gd name="connsiteX34" fmla="*/ 359092 w 661035"/>
                      <a:gd name="connsiteY34" fmla="*/ 597218 h 1099185"/>
                      <a:gd name="connsiteX35" fmla="*/ 220980 w 661035"/>
                      <a:gd name="connsiteY35" fmla="*/ 0 h 1099185"/>
                      <a:gd name="connsiteX36" fmla="*/ 481965 w 661035"/>
                      <a:gd name="connsiteY36" fmla="*/ 141922 h 1099185"/>
                      <a:gd name="connsiteX37" fmla="*/ 575310 w 661035"/>
                      <a:gd name="connsiteY37" fmla="*/ 214313 h 1099185"/>
                      <a:gd name="connsiteX38" fmla="*/ 661035 w 661035"/>
                      <a:gd name="connsiteY38" fmla="*/ 504825 h 1099185"/>
                      <a:gd name="connsiteX39" fmla="*/ 621030 w 661035"/>
                      <a:gd name="connsiteY39" fmla="*/ 739140 h 1099185"/>
                      <a:gd name="connsiteX40" fmla="*/ 360045 w 661035"/>
                      <a:gd name="connsiteY40" fmla="*/ 597218 h 1099185"/>
                      <a:gd name="connsiteX41" fmla="*/ 400050 w 661035"/>
                      <a:gd name="connsiteY41" fmla="*/ 362902 h 1099185"/>
                      <a:gd name="connsiteX42" fmla="*/ 314325 w 661035"/>
                      <a:gd name="connsiteY42" fmla="*/ 72390 h 1099185"/>
                      <a:gd name="connsiteX43" fmla="*/ 220980 w 661035"/>
                      <a:gd name="connsiteY43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500063 w 661035"/>
                      <a:gd name="connsiteY9" fmla="*/ 941070 h 1099185"/>
                      <a:gd name="connsiteX10" fmla="*/ 451485 w 661035"/>
                      <a:gd name="connsiteY10" fmla="*/ 989648 h 1099185"/>
                      <a:gd name="connsiteX11" fmla="*/ 396629 w 661035"/>
                      <a:gd name="connsiteY11" fmla="*/ 1033155 h 1099185"/>
                      <a:gd name="connsiteX12" fmla="*/ 397193 w 661035"/>
                      <a:gd name="connsiteY12" fmla="*/ 1033462 h 1099185"/>
                      <a:gd name="connsiteX13" fmla="*/ 320041 w 661035"/>
                      <a:gd name="connsiteY13" fmla="*/ 1076325 h 1099185"/>
                      <a:gd name="connsiteX14" fmla="*/ 291343 w 661035"/>
                      <a:gd name="connsiteY14" fmla="*/ 1060767 h 1099185"/>
                      <a:gd name="connsiteX15" fmla="*/ 290403 w 661035"/>
                      <a:gd name="connsiteY15" fmla="*/ 1061621 h 1099185"/>
                      <a:gd name="connsiteX16" fmla="*/ 319088 w 661035"/>
                      <a:gd name="connsiteY16" fmla="*/ 1077277 h 1099185"/>
                      <a:gd name="connsiteX17" fmla="*/ 260985 w 661035"/>
                      <a:gd name="connsiteY17" fmla="*/ 1099185 h 1099185"/>
                      <a:gd name="connsiteX18" fmla="*/ 0 w 661035"/>
                      <a:gd name="connsiteY18" fmla="*/ 957262 h 1099185"/>
                      <a:gd name="connsiteX19" fmla="*/ 59055 w 661035"/>
                      <a:gd name="connsiteY19" fmla="*/ 935355 h 1099185"/>
                      <a:gd name="connsiteX20" fmla="*/ 284314 w 661035"/>
                      <a:gd name="connsiteY20" fmla="*/ 1058298 h 1099185"/>
                      <a:gd name="connsiteX21" fmla="*/ 284516 w 661035"/>
                      <a:gd name="connsiteY21" fmla="*/ 1057066 h 1099185"/>
                      <a:gd name="connsiteX22" fmla="*/ 60008 w 661035"/>
                      <a:gd name="connsiteY22" fmla="*/ 935355 h 1099185"/>
                      <a:gd name="connsiteX23" fmla="*/ 135745 w 661035"/>
                      <a:gd name="connsiteY23" fmla="*/ 891807 h 1099185"/>
                      <a:gd name="connsiteX24" fmla="*/ 135255 w 661035"/>
                      <a:gd name="connsiteY24" fmla="*/ 891540 h 1099185"/>
                      <a:gd name="connsiteX25" fmla="*/ 190500 w 661035"/>
                      <a:gd name="connsiteY25" fmla="*/ 847725 h 1099185"/>
                      <a:gd name="connsiteX26" fmla="*/ 239078 w 661035"/>
                      <a:gd name="connsiteY26" fmla="*/ 799148 h 1099185"/>
                      <a:gd name="connsiteX27" fmla="*/ 319738 w 661035"/>
                      <a:gd name="connsiteY27" fmla="*/ 843010 h 1099185"/>
                      <a:gd name="connsiteX28" fmla="*/ 239078 w 661035"/>
                      <a:gd name="connsiteY28" fmla="*/ 798196 h 1099185"/>
                      <a:gd name="connsiteX29" fmla="*/ 277307 w 661035"/>
                      <a:gd name="connsiteY29" fmla="*/ 750642 h 1099185"/>
                      <a:gd name="connsiteX30" fmla="*/ 277178 w 661035"/>
                      <a:gd name="connsiteY30" fmla="*/ 750571 h 1099185"/>
                      <a:gd name="connsiteX31" fmla="*/ 284798 w 661035"/>
                      <a:gd name="connsiteY31" fmla="*/ 740093 h 1099185"/>
                      <a:gd name="connsiteX32" fmla="*/ 323850 w 661035"/>
                      <a:gd name="connsiteY32" fmla="*/ 676275 h 1099185"/>
                      <a:gd name="connsiteX33" fmla="*/ 359092 w 661035"/>
                      <a:gd name="connsiteY33" fmla="*/ 597218 h 1099185"/>
                      <a:gd name="connsiteX34" fmla="*/ 220980 w 661035"/>
                      <a:gd name="connsiteY34" fmla="*/ 0 h 1099185"/>
                      <a:gd name="connsiteX35" fmla="*/ 481965 w 661035"/>
                      <a:gd name="connsiteY35" fmla="*/ 141922 h 1099185"/>
                      <a:gd name="connsiteX36" fmla="*/ 575310 w 661035"/>
                      <a:gd name="connsiteY36" fmla="*/ 214313 h 1099185"/>
                      <a:gd name="connsiteX37" fmla="*/ 661035 w 661035"/>
                      <a:gd name="connsiteY37" fmla="*/ 504825 h 1099185"/>
                      <a:gd name="connsiteX38" fmla="*/ 621030 w 661035"/>
                      <a:gd name="connsiteY38" fmla="*/ 739140 h 1099185"/>
                      <a:gd name="connsiteX39" fmla="*/ 360045 w 661035"/>
                      <a:gd name="connsiteY39" fmla="*/ 597218 h 1099185"/>
                      <a:gd name="connsiteX40" fmla="*/ 400050 w 661035"/>
                      <a:gd name="connsiteY40" fmla="*/ 362902 h 1099185"/>
                      <a:gd name="connsiteX41" fmla="*/ 314325 w 661035"/>
                      <a:gd name="connsiteY41" fmla="*/ 72390 h 1099185"/>
                      <a:gd name="connsiteX42" fmla="*/ 220980 w 661035"/>
                      <a:gd name="connsiteY42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319738 w 661035"/>
                      <a:gd name="connsiteY26" fmla="*/ 843010 h 1099185"/>
                      <a:gd name="connsiteX27" fmla="*/ 239078 w 661035"/>
                      <a:gd name="connsiteY27" fmla="*/ 798196 h 1099185"/>
                      <a:gd name="connsiteX28" fmla="*/ 277307 w 661035"/>
                      <a:gd name="connsiteY28" fmla="*/ 750642 h 1099185"/>
                      <a:gd name="connsiteX29" fmla="*/ 277178 w 661035"/>
                      <a:gd name="connsiteY29" fmla="*/ 750571 h 1099185"/>
                      <a:gd name="connsiteX30" fmla="*/ 284798 w 661035"/>
                      <a:gd name="connsiteY30" fmla="*/ 740093 h 1099185"/>
                      <a:gd name="connsiteX31" fmla="*/ 323850 w 661035"/>
                      <a:gd name="connsiteY31" fmla="*/ 676275 h 1099185"/>
                      <a:gd name="connsiteX32" fmla="*/ 359092 w 661035"/>
                      <a:gd name="connsiteY32" fmla="*/ 597218 h 1099185"/>
                      <a:gd name="connsiteX33" fmla="*/ 220980 w 661035"/>
                      <a:gd name="connsiteY33" fmla="*/ 0 h 1099185"/>
                      <a:gd name="connsiteX34" fmla="*/ 481965 w 661035"/>
                      <a:gd name="connsiteY34" fmla="*/ 141922 h 1099185"/>
                      <a:gd name="connsiteX35" fmla="*/ 575310 w 661035"/>
                      <a:gd name="connsiteY35" fmla="*/ 214313 h 1099185"/>
                      <a:gd name="connsiteX36" fmla="*/ 661035 w 661035"/>
                      <a:gd name="connsiteY36" fmla="*/ 504825 h 1099185"/>
                      <a:gd name="connsiteX37" fmla="*/ 621030 w 661035"/>
                      <a:gd name="connsiteY37" fmla="*/ 739140 h 1099185"/>
                      <a:gd name="connsiteX38" fmla="*/ 360045 w 661035"/>
                      <a:gd name="connsiteY38" fmla="*/ 597218 h 1099185"/>
                      <a:gd name="connsiteX39" fmla="*/ 400050 w 661035"/>
                      <a:gd name="connsiteY39" fmla="*/ 362902 h 1099185"/>
                      <a:gd name="connsiteX40" fmla="*/ 314325 w 661035"/>
                      <a:gd name="connsiteY40" fmla="*/ 72390 h 1099185"/>
                      <a:gd name="connsiteX41" fmla="*/ 220980 w 661035"/>
                      <a:gd name="connsiteY41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239078 w 661035"/>
                      <a:gd name="connsiteY26" fmla="*/ 798196 h 1099185"/>
                      <a:gd name="connsiteX27" fmla="*/ 277307 w 661035"/>
                      <a:gd name="connsiteY27" fmla="*/ 750642 h 1099185"/>
                      <a:gd name="connsiteX28" fmla="*/ 277178 w 661035"/>
                      <a:gd name="connsiteY28" fmla="*/ 750571 h 1099185"/>
                      <a:gd name="connsiteX29" fmla="*/ 284798 w 661035"/>
                      <a:gd name="connsiteY29" fmla="*/ 740093 h 1099185"/>
                      <a:gd name="connsiteX30" fmla="*/ 323850 w 661035"/>
                      <a:gd name="connsiteY30" fmla="*/ 676275 h 1099185"/>
                      <a:gd name="connsiteX31" fmla="*/ 359092 w 661035"/>
                      <a:gd name="connsiteY31" fmla="*/ 597218 h 1099185"/>
                      <a:gd name="connsiteX32" fmla="*/ 220980 w 661035"/>
                      <a:gd name="connsiteY32" fmla="*/ 0 h 1099185"/>
                      <a:gd name="connsiteX33" fmla="*/ 481965 w 661035"/>
                      <a:gd name="connsiteY33" fmla="*/ 141922 h 1099185"/>
                      <a:gd name="connsiteX34" fmla="*/ 575310 w 661035"/>
                      <a:gd name="connsiteY34" fmla="*/ 214313 h 1099185"/>
                      <a:gd name="connsiteX35" fmla="*/ 661035 w 661035"/>
                      <a:gd name="connsiteY35" fmla="*/ 504825 h 1099185"/>
                      <a:gd name="connsiteX36" fmla="*/ 621030 w 661035"/>
                      <a:gd name="connsiteY36" fmla="*/ 739140 h 1099185"/>
                      <a:gd name="connsiteX37" fmla="*/ 360045 w 661035"/>
                      <a:gd name="connsiteY37" fmla="*/ 597218 h 1099185"/>
                      <a:gd name="connsiteX38" fmla="*/ 400050 w 661035"/>
                      <a:gd name="connsiteY38" fmla="*/ 362902 h 1099185"/>
                      <a:gd name="connsiteX39" fmla="*/ 314325 w 661035"/>
                      <a:gd name="connsiteY39" fmla="*/ 72390 h 1099185"/>
                      <a:gd name="connsiteX40" fmla="*/ 220980 w 661035"/>
                      <a:gd name="connsiteY40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60008 w 661035"/>
                      <a:gd name="connsiteY20" fmla="*/ 935355 h 1099185"/>
                      <a:gd name="connsiteX21" fmla="*/ 135745 w 661035"/>
                      <a:gd name="connsiteY21" fmla="*/ 891807 h 1099185"/>
                      <a:gd name="connsiteX22" fmla="*/ 135255 w 661035"/>
                      <a:gd name="connsiteY22" fmla="*/ 891540 h 1099185"/>
                      <a:gd name="connsiteX23" fmla="*/ 190500 w 661035"/>
                      <a:gd name="connsiteY23" fmla="*/ 847725 h 1099185"/>
                      <a:gd name="connsiteX24" fmla="*/ 239078 w 661035"/>
                      <a:gd name="connsiteY24" fmla="*/ 799148 h 1099185"/>
                      <a:gd name="connsiteX25" fmla="*/ 239078 w 661035"/>
                      <a:gd name="connsiteY25" fmla="*/ 798196 h 1099185"/>
                      <a:gd name="connsiteX26" fmla="*/ 277307 w 661035"/>
                      <a:gd name="connsiteY26" fmla="*/ 750642 h 1099185"/>
                      <a:gd name="connsiteX27" fmla="*/ 277178 w 661035"/>
                      <a:gd name="connsiteY27" fmla="*/ 750571 h 1099185"/>
                      <a:gd name="connsiteX28" fmla="*/ 284798 w 661035"/>
                      <a:gd name="connsiteY28" fmla="*/ 740093 h 1099185"/>
                      <a:gd name="connsiteX29" fmla="*/ 323850 w 661035"/>
                      <a:gd name="connsiteY29" fmla="*/ 676275 h 1099185"/>
                      <a:gd name="connsiteX30" fmla="*/ 359092 w 661035"/>
                      <a:gd name="connsiteY30" fmla="*/ 597218 h 1099185"/>
                      <a:gd name="connsiteX31" fmla="*/ 220980 w 661035"/>
                      <a:gd name="connsiteY31" fmla="*/ 0 h 1099185"/>
                      <a:gd name="connsiteX32" fmla="*/ 481965 w 661035"/>
                      <a:gd name="connsiteY32" fmla="*/ 141922 h 1099185"/>
                      <a:gd name="connsiteX33" fmla="*/ 575310 w 661035"/>
                      <a:gd name="connsiteY33" fmla="*/ 214313 h 1099185"/>
                      <a:gd name="connsiteX34" fmla="*/ 661035 w 661035"/>
                      <a:gd name="connsiteY34" fmla="*/ 504825 h 1099185"/>
                      <a:gd name="connsiteX35" fmla="*/ 621030 w 661035"/>
                      <a:gd name="connsiteY35" fmla="*/ 739140 h 1099185"/>
                      <a:gd name="connsiteX36" fmla="*/ 360045 w 661035"/>
                      <a:gd name="connsiteY36" fmla="*/ 597218 h 1099185"/>
                      <a:gd name="connsiteX37" fmla="*/ 400050 w 661035"/>
                      <a:gd name="connsiteY37" fmla="*/ 362902 h 1099185"/>
                      <a:gd name="connsiteX38" fmla="*/ 314325 w 661035"/>
                      <a:gd name="connsiteY38" fmla="*/ 72390 h 1099185"/>
                      <a:gd name="connsiteX39" fmla="*/ 220980 w 661035"/>
                      <a:gd name="connsiteY39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60008 w 661035"/>
                      <a:gd name="connsiteY19" fmla="*/ 935355 h 1099185"/>
                      <a:gd name="connsiteX20" fmla="*/ 135745 w 661035"/>
                      <a:gd name="connsiteY20" fmla="*/ 891807 h 1099185"/>
                      <a:gd name="connsiteX21" fmla="*/ 135255 w 661035"/>
                      <a:gd name="connsiteY21" fmla="*/ 891540 h 1099185"/>
                      <a:gd name="connsiteX22" fmla="*/ 190500 w 661035"/>
                      <a:gd name="connsiteY22" fmla="*/ 847725 h 1099185"/>
                      <a:gd name="connsiteX23" fmla="*/ 239078 w 661035"/>
                      <a:gd name="connsiteY23" fmla="*/ 799148 h 1099185"/>
                      <a:gd name="connsiteX24" fmla="*/ 239078 w 661035"/>
                      <a:gd name="connsiteY24" fmla="*/ 798196 h 1099185"/>
                      <a:gd name="connsiteX25" fmla="*/ 277307 w 661035"/>
                      <a:gd name="connsiteY25" fmla="*/ 750642 h 1099185"/>
                      <a:gd name="connsiteX26" fmla="*/ 277178 w 661035"/>
                      <a:gd name="connsiteY26" fmla="*/ 750571 h 1099185"/>
                      <a:gd name="connsiteX27" fmla="*/ 284798 w 661035"/>
                      <a:gd name="connsiteY27" fmla="*/ 740093 h 1099185"/>
                      <a:gd name="connsiteX28" fmla="*/ 323850 w 661035"/>
                      <a:gd name="connsiteY28" fmla="*/ 676275 h 1099185"/>
                      <a:gd name="connsiteX29" fmla="*/ 359092 w 661035"/>
                      <a:gd name="connsiteY29" fmla="*/ 597218 h 1099185"/>
                      <a:gd name="connsiteX30" fmla="*/ 220980 w 661035"/>
                      <a:gd name="connsiteY30" fmla="*/ 0 h 1099185"/>
                      <a:gd name="connsiteX31" fmla="*/ 481965 w 661035"/>
                      <a:gd name="connsiteY31" fmla="*/ 141922 h 1099185"/>
                      <a:gd name="connsiteX32" fmla="*/ 575310 w 661035"/>
                      <a:gd name="connsiteY32" fmla="*/ 214313 h 1099185"/>
                      <a:gd name="connsiteX33" fmla="*/ 661035 w 661035"/>
                      <a:gd name="connsiteY33" fmla="*/ 504825 h 1099185"/>
                      <a:gd name="connsiteX34" fmla="*/ 621030 w 661035"/>
                      <a:gd name="connsiteY34" fmla="*/ 739140 h 1099185"/>
                      <a:gd name="connsiteX35" fmla="*/ 360045 w 661035"/>
                      <a:gd name="connsiteY35" fmla="*/ 597218 h 1099185"/>
                      <a:gd name="connsiteX36" fmla="*/ 400050 w 661035"/>
                      <a:gd name="connsiteY36" fmla="*/ 362902 h 1099185"/>
                      <a:gd name="connsiteX37" fmla="*/ 314325 w 661035"/>
                      <a:gd name="connsiteY37" fmla="*/ 72390 h 1099185"/>
                      <a:gd name="connsiteX38" fmla="*/ 220980 w 661035"/>
                      <a:gd name="connsiteY38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319088 w 661035"/>
                      <a:gd name="connsiteY14" fmla="*/ 1077277 h 1099185"/>
                      <a:gd name="connsiteX15" fmla="*/ 260985 w 661035"/>
                      <a:gd name="connsiteY15" fmla="*/ 1099185 h 1099185"/>
                      <a:gd name="connsiteX16" fmla="*/ 0 w 661035"/>
                      <a:gd name="connsiteY16" fmla="*/ 957262 h 1099185"/>
                      <a:gd name="connsiteX17" fmla="*/ 59055 w 661035"/>
                      <a:gd name="connsiteY17" fmla="*/ 935355 h 1099185"/>
                      <a:gd name="connsiteX18" fmla="*/ 60008 w 661035"/>
                      <a:gd name="connsiteY18" fmla="*/ 935355 h 1099185"/>
                      <a:gd name="connsiteX19" fmla="*/ 135745 w 661035"/>
                      <a:gd name="connsiteY19" fmla="*/ 891807 h 1099185"/>
                      <a:gd name="connsiteX20" fmla="*/ 135255 w 661035"/>
                      <a:gd name="connsiteY20" fmla="*/ 891540 h 1099185"/>
                      <a:gd name="connsiteX21" fmla="*/ 190500 w 661035"/>
                      <a:gd name="connsiteY21" fmla="*/ 847725 h 1099185"/>
                      <a:gd name="connsiteX22" fmla="*/ 239078 w 661035"/>
                      <a:gd name="connsiteY22" fmla="*/ 799148 h 1099185"/>
                      <a:gd name="connsiteX23" fmla="*/ 239078 w 661035"/>
                      <a:gd name="connsiteY23" fmla="*/ 798196 h 1099185"/>
                      <a:gd name="connsiteX24" fmla="*/ 277307 w 661035"/>
                      <a:gd name="connsiteY24" fmla="*/ 750642 h 1099185"/>
                      <a:gd name="connsiteX25" fmla="*/ 277178 w 661035"/>
                      <a:gd name="connsiteY25" fmla="*/ 750571 h 1099185"/>
                      <a:gd name="connsiteX26" fmla="*/ 284798 w 661035"/>
                      <a:gd name="connsiteY26" fmla="*/ 740093 h 1099185"/>
                      <a:gd name="connsiteX27" fmla="*/ 323850 w 661035"/>
                      <a:gd name="connsiteY27" fmla="*/ 676275 h 1099185"/>
                      <a:gd name="connsiteX28" fmla="*/ 359092 w 661035"/>
                      <a:gd name="connsiteY28" fmla="*/ 597218 h 1099185"/>
                      <a:gd name="connsiteX29" fmla="*/ 220980 w 661035"/>
                      <a:gd name="connsiteY29" fmla="*/ 0 h 1099185"/>
                      <a:gd name="connsiteX30" fmla="*/ 481965 w 661035"/>
                      <a:gd name="connsiteY30" fmla="*/ 141922 h 1099185"/>
                      <a:gd name="connsiteX31" fmla="*/ 575310 w 661035"/>
                      <a:gd name="connsiteY31" fmla="*/ 214313 h 1099185"/>
                      <a:gd name="connsiteX32" fmla="*/ 661035 w 661035"/>
                      <a:gd name="connsiteY32" fmla="*/ 504825 h 1099185"/>
                      <a:gd name="connsiteX33" fmla="*/ 621030 w 661035"/>
                      <a:gd name="connsiteY33" fmla="*/ 739140 h 1099185"/>
                      <a:gd name="connsiteX34" fmla="*/ 360045 w 661035"/>
                      <a:gd name="connsiteY34" fmla="*/ 597218 h 1099185"/>
                      <a:gd name="connsiteX35" fmla="*/ 400050 w 661035"/>
                      <a:gd name="connsiteY35" fmla="*/ 362902 h 1099185"/>
                      <a:gd name="connsiteX36" fmla="*/ 314325 w 661035"/>
                      <a:gd name="connsiteY36" fmla="*/ 72390 h 1099185"/>
                      <a:gd name="connsiteX37" fmla="*/ 220980 w 661035"/>
                      <a:gd name="connsiteY37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319088 w 661035"/>
                      <a:gd name="connsiteY13" fmla="*/ 1077277 h 1099185"/>
                      <a:gd name="connsiteX14" fmla="*/ 260985 w 661035"/>
                      <a:gd name="connsiteY14" fmla="*/ 1099185 h 1099185"/>
                      <a:gd name="connsiteX15" fmla="*/ 0 w 661035"/>
                      <a:gd name="connsiteY15" fmla="*/ 957262 h 1099185"/>
                      <a:gd name="connsiteX16" fmla="*/ 59055 w 661035"/>
                      <a:gd name="connsiteY16" fmla="*/ 935355 h 1099185"/>
                      <a:gd name="connsiteX17" fmla="*/ 60008 w 661035"/>
                      <a:gd name="connsiteY17" fmla="*/ 935355 h 1099185"/>
                      <a:gd name="connsiteX18" fmla="*/ 135745 w 661035"/>
                      <a:gd name="connsiteY18" fmla="*/ 891807 h 1099185"/>
                      <a:gd name="connsiteX19" fmla="*/ 135255 w 661035"/>
                      <a:gd name="connsiteY19" fmla="*/ 891540 h 1099185"/>
                      <a:gd name="connsiteX20" fmla="*/ 190500 w 661035"/>
                      <a:gd name="connsiteY20" fmla="*/ 847725 h 1099185"/>
                      <a:gd name="connsiteX21" fmla="*/ 239078 w 661035"/>
                      <a:gd name="connsiteY21" fmla="*/ 799148 h 1099185"/>
                      <a:gd name="connsiteX22" fmla="*/ 239078 w 661035"/>
                      <a:gd name="connsiteY22" fmla="*/ 798196 h 1099185"/>
                      <a:gd name="connsiteX23" fmla="*/ 277307 w 661035"/>
                      <a:gd name="connsiteY23" fmla="*/ 750642 h 1099185"/>
                      <a:gd name="connsiteX24" fmla="*/ 277178 w 661035"/>
                      <a:gd name="connsiteY24" fmla="*/ 750571 h 1099185"/>
                      <a:gd name="connsiteX25" fmla="*/ 284798 w 661035"/>
                      <a:gd name="connsiteY25" fmla="*/ 740093 h 1099185"/>
                      <a:gd name="connsiteX26" fmla="*/ 323850 w 661035"/>
                      <a:gd name="connsiteY26" fmla="*/ 676275 h 1099185"/>
                      <a:gd name="connsiteX27" fmla="*/ 359092 w 661035"/>
                      <a:gd name="connsiteY27" fmla="*/ 597218 h 1099185"/>
                      <a:gd name="connsiteX28" fmla="*/ 220980 w 661035"/>
                      <a:gd name="connsiteY28" fmla="*/ 0 h 1099185"/>
                      <a:gd name="connsiteX29" fmla="*/ 481965 w 661035"/>
                      <a:gd name="connsiteY29" fmla="*/ 141922 h 1099185"/>
                      <a:gd name="connsiteX30" fmla="*/ 575310 w 661035"/>
                      <a:gd name="connsiteY30" fmla="*/ 214313 h 1099185"/>
                      <a:gd name="connsiteX31" fmla="*/ 661035 w 661035"/>
                      <a:gd name="connsiteY31" fmla="*/ 504825 h 1099185"/>
                      <a:gd name="connsiteX32" fmla="*/ 621030 w 661035"/>
                      <a:gd name="connsiteY32" fmla="*/ 739140 h 1099185"/>
                      <a:gd name="connsiteX33" fmla="*/ 360045 w 661035"/>
                      <a:gd name="connsiteY33" fmla="*/ 597218 h 1099185"/>
                      <a:gd name="connsiteX34" fmla="*/ 400050 w 661035"/>
                      <a:gd name="connsiteY34" fmla="*/ 362902 h 1099185"/>
                      <a:gd name="connsiteX35" fmla="*/ 314325 w 661035"/>
                      <a:gd name="connsiteY35" fmla="*/ 72390 h 1099185"/>
                      <a:gd name="connsiteX36" fmla="*/ 220980 w 661035"/>
                      <a:gd name="connsiteY36" fmla="*/ 0 h 1099185"/>
                      <a:gd name="connsiteX0" fmla="*/ 359092 w 661035"/>
                      <a:gd name="connsiteY0" fmla="*/ 597218 h 1112468"/>
                      <a:gd name="connsiteX1" fmla="*/ 620078 w 661035"/>
                      <a:gd name="connsiteY1" fmla="*/ 739140 h 1112468"/>
                      <a:gd name="connsiteX2" fmla="*/ 584835 w 661035"/>
                      <a:gd name="connsiteY2" fmla="*/ 818198 h 1112468"/>
                      <a:gd name="connsiteX3" fmla="*/ 584836 w 661035"/>
                      <a:gd name="connsiteY3" fmla="*/ 818198 h 1112468"/>
                      <a:gd name="connsiteX4" fmla="*/ 545783 w 661035"/>
                      <a:gd name="connsiteY4" fmla="*/ 882015 h 1112468"/>
                      <a:gd name="connsiteX5" fmla="*/ 538930 w 661035"/>
                      <a:gd name="connsiteY5" fmla="*/ 891439 h 1112468"/>
                      <a:gd name="connsiteX6" fmla="*/ 539116 w 661035"/>
                      <a:gd name="connsiteY6" fmla="*/ 891540 h 1112468"/>
                      <a:gd name="connsiteX7" fmla="*/ 500063 w 661035"/>
                      <a:gd name="connsiteY7" fmla="*/ 940118 h 1112468"/>
                      <a:gd name="connsiteX8" fmla="*/ 500063 w 661035"/>
                      <a:gd name="connsiteY8" fmla="*/ 941070 h 1112468"/>
                      <a:gd name="connsiteX9" fmla="*/ 451485 w 661035"/>
                      <a:gd name="connsiteY9" fmla="*/ 989648 h 1112468"/>
                      <a:gd name="connsiteX10" fmla="*/ 396629 w 661035"/>
                      <a:gd name="connsiteY10" fmla="*/ 1033155 h 1112468"/>
                      <a:gd name="connsiteX11" fmla="*/ 397193 w 661035"/>
                      <a:gd name="connsiteY11" fmla="*/ 1033462 h 1112468"/>
                      <a:gd name="connsiteX12" fmla="*/ 320041 w 661035"/>
                      <a:gd name="connsiteY12" fmla="*/ 1076325 h 1112468"/>
                      <a:gd name="connsiteX13" fmla="*/ 319088 w 661035"/>
                      <a:gd name="connsiteY13" fmla="*/ 1077277 h 1112468"/>
                      <a:gd name="connsiteX14" fmla="*/ 247796 w 661035"/>
                      <a:gd name="connsiteY14" fmla="*/ 1112468 h 1112468"/>
                      <a:gd name="connsiteX15" fmla="*/ 0 w 661035"/>
                      <a:gd name="connsiteY15" fmla="*/ 957262 h 1112468"/>
                      <a:gd name="connsiteX16" fmla="*/ 59055 w 661035"/>
                      <a:gd name="connsiteY16" fmla="*/ 935355 h 1112468"/>
                      <a:gd name="connsiteX17" fmla="*/ 60008 w 661035"/>
                      <a:gd name="connsiteY17" fmla="*/ 935355 h 1112468"/>
                      <a:gd name="connsiteX18" fmla="*/ 135745 w 661035"/>
                      <a:gd name="connsiteY18" fmla="*/ 891807 h 1112468"/>
                      <a:gd name="connsiteX19" fmla="*/ 135255 w 661035"/>
                      <a:gd name="connsiteY19" fmla="*/ 891540 h 1112468"/>
                      <a:gd name="connsiteX20" fmla="*/ 190500 w 661035"/>
                      <a:gd name="connsiteY20" fmla="*/ 847725 h 1112468"/>
                      <a:gd name="connsiteX21" fmla="*/ 239078 w 661035"/>
                      <a:gd name="connsiteY21" fmla="*/ 799148 h 1112468"/>
                      <a:gd name="connsiteX22" fmla="*/ 239078 w 661035"/>
                      <a:gd name="connsiteY22" fmla="*/ 798196 h 1112468"/>
                      <a:gd name="connsiteX23" fmla="*/ 277307 w 661035"/>
                      <a:gd name="connsiteY23" fmla="*/ 750642 h 1112468"/>
                      <a:gd name="connsiteX24" fmla="*/ 277178 w 661035"/>
                      <a:gd name="connsiteY24" fmla="*/ 750571 h 1112468"/>
                      <a:gd name="connsiteX25" fmla="*/ 284798 w 661035"/>
                      <a:gd name="connsiteY25" fmla="*/ 740093 h 1112468"/>
                      <a:gd name="connsiteX26" fmla="*/ 323850 w 661035"/>
                      <a:gd name="connsiteY26" fmla="*/ 676275 h 1112468"/>
                      <a:gd name="connsiteX27" fmla="*/ 359092 w 661035"/>
                      <a:gd name="connsiteY27" fmla="*/ 597218 h 1112468"/>
                      <a:gd name="connsiteX28" fmla="*/ 220980 w 661035"/>
                      <a:gd name="connsiteY28" fmla="*/ 0 h 1112468"/>
                      <a:gd name="connsiteX29" fmla="*/ 481965 w 661035"/>
                      <a:gd name="connsiteY29" fmla="*/ 141922 h 1112468"/>
                      <a:gd name="connsiteX30" fmla="*/ 575310 w 661035"/>
                      <a:gd name="connsiteY30" fmla="*/ 214313 h 1112468"/>
                      <a:gd name="connsiteX31" fmla="*/ 661035 w 661035"/>
                      <a:gd name="connsiteY31" fmla="*/ 504825 h 1112468"/>
                      <a:gd name="connsiteX32" fmla="*/ 621030 w 661035"/>
                      <a:gd name="connsiteY32" fmla="*/ 739140 h 1112468"/>
                      <a:gd name="connsiteX33" fmla="*/ 360045 w 661035"/>
                      <a:gd name="connsiteY33" fmla="*/ 597218 h 1112468"/>
                      <a:gd name="connsiteX34" fmla="*/ 400050 w 661035"/>
                      <a:gd name="connsiteY34" fmla="*/ 362902 h 1112468"/>
                      <a:gd name="connsiteX35" fmla="*/ 314325 w 661035"/>
                      <a:gd name="connsiteY35" fmla="*/ 72390 h 1112468"/>
                      <a:gd name="connsiteX36" fmla="*/ 220980 w 661035"/>
                      <a:gd name="connsiteY36" fmla="*/ 0 h 1112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661035" h="1112468">
                        <a:moveTo>
                          <a:pt x="359092" y="597218"/>
                        </a:moveTo>
                        <a:lnTo>
                          <a:pt x="620078" y="739140"/>
                        </a:lnTo>
                        <a:lnTo>
                          <a:pt x="584835" y="818198"/>
                        </a:lnTo>
                        <a:lnTo>
                          <a:pt x="584836" y="818198"/>
                        </a:lnTo>
                        <a:cubicBezTo>
                          <a:pt x="573405" y="840105"/>
                          <a:pt x="560070" y="861060"/>
                          <a:pt x="545783" y="882015"/>
                        </a:cubicBezTo>
                        <a:lnTo>
                          <a:pt x="538930" y="891439"/>
                        </a:lnTo>
                        <a:lnTo>
                          <a:pt x="539116" y="891540"/>
                        </a:lnTo>
                        <a:cubicBezTo>
                          <a:pt x="525780" y="908686"/>
                          <a:pt x="513398" y="924878"/>
                          <a:pt x="500063" y="940118"/>
                        </a:cubicBezTo>
                        <a:lnTo>
                          <a:pt x="500063" y="941070"/>
                        </a:lnTo>
                        <a:cubicBezTo>
                          <a:pt x="483870" y="958215"/>
                          <a:pt x="467678" y="974408"/>
                          <a:pt x="451485" y="989648"/>
                        </a:cubicBezTo>
                        <a:lnTo>
                          <a:pt x="396629" y="1033155"/>
                        </a:lnTo>
                        <a:lnTo>
                          <a:pt x="397193" y="1033462"/>
                        </a:lnTo>
                        <a:cubicBezTo>
                          <a:pt x="371475" y="1049655"/>
                          <a:pt x="346711" y="1063943"/>
                          <a:pt x="320041" y="1076325"/>
                        </a:cubicBezTo>
                        <a:lnTo>
                          <a:pt x="319088" y="1077277"/>
                        </a:lnTo>
                        <a:lnTo>
                          <a:pt x="247796" y="1112468"/>
                        </a:lnTo>
                        <a:lnTo>
                          <a:pt x="0" y="957262"/>
                        </a:lnTo>
                        <a:lnTo>
                          <a:pt x="59055" y="935355"/>
                        </a:lnTo>
                        <a:lnTo>
                          <a:pt x="60008" y="935355"/>
                        </a:lnTo>
                        <a:lnTo>
                          <a:pt x="135745" y="891807"/>
                        </a:lnTo>
                        <a:lnTo>
                          <a:pt x="135255" y="891540"/>
                        </a:lnTo>
                        <a:cubicBezTo>
                          <a:pt x="154305" y="878205"/>
                          <a:pt x="173355" y="863918"/>
                          <a:pt x="190500" y="847725"/>
                        </a:cubicBezTo>
                        <a:cubicBezTo>
                          <a:pt x="207645" y="832486"/>
                          <a:pt x="222885" y="816293"/>
                          <a:pt x="239078" y="799148"/>
                        </a:cubicBezTo>
                        <a:lnTo>
                          <a:pt x="239078" y="798196"/>
                        </a:lnTo>
                        <a:lnTo>
                          <a:pt x="277307" y="750642"/>
                        </a:lnTo>
                        <a:lnTo>
                          <a:pt x="277178" y="750571"/>
                        </a:lnTo>
                        <a:cubicBezTo>
                          <a:pt x="280036" y="746761"/>
                          <a:pt x="281941" y="743903"/>
                          <a:pt x="284798" y="740093"/>
                        </a:cubicBezTo>
                        <a:cubicBezTo>
                          <a:pt x="299086" y="719138"/>
                          <a:pt x="312420" y="698183"/>
                          <a:pt x="323850" y="676275"/>
                        </a:cubicBezTo>
                        <a:cubicBezTo>
                          <a:pt x="337185" y="650558"/>
                          <a:pt x="349567" y="623888"/>
                          <a:pt x="359092" y="597218"/>
                        </a:cubicBezTo>
                        <a:close/>
                        <a:moveTo>
                          <a:pt x="220980" y="0"/>
                        </a:moveTo>
                        <a:lnTo>
                          <a:pt x="481965" y="141922"/>
                        </a:lnTo>
                        <a:cubicBezTo>
                          <a:pt x="521970" y="163830"/>
                          <a:pt x="553403" y="187642"/>
                          <a:pt x="575310" y="214313"/>
                        </a:cubicBezTo>
                        <a:cubicBezTo>
                          <a:pt x="632460" y="281940"/>
                          <a:pt x="661035" y="379095"/>
                          <a:pt x="661035" y="504825"/>
                        </a:cubicBezTo>
                        <a:cubicBezTo>
                          <a:pt x="660083" y="588645"/>
                          <a:pt x="646748" y="666750"/>
                          <a:pt x="621030" y="739140"/>
                        </a:cubicBezTo>
                        <a:lnTo>
                          <a:pt x="360045" y="597218"/>
                        </a:lnTo>
                        <a:cubicBezTo>
                          <a:pt x="386715" y="524827"/>
                          <a:pt x="400050" y="446722"/>
                          <a:pt x="400050" y="362902"/>
                        </a:cubicBezTo>
                        <a:cubicBezTo>
                          <a:pt x="400050" y="237172"/>
                          <a:pt x="371475" y="140970"/>
                          <a:pt x="314325" y="72390"/>
                        </a:cubicBezTo>
                        <a:cubicBezTo>
                          <a:pt x="291465" y="45720"/>
                          <a:pt x="260985" y="20955"/>
                          <a:pt x="22098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D113772A-09F4-4D1C-82EE-59CB5A04CCF4}"/>
                      </a:ext>
                    </a:extLst>
                  </p:cNvPr>
                  <p:cNvSpPr/>
                  <p:nvPr/>
                </p:nvSpPr>
                <p:spPr>
                  <a:xfrm>
                    <a:off x="2967026" y="3229268"/>
                    <a:ext cx="673417" cy="247650"/>
                  </a:xfrm>
                  <a:custGeom>
                    <a:avLst/>
                    <a:gdLst>
                      <a:gd name="connsiteX0" fmla="*/ 261937 w 673417"/>
                      <a:gd name="connsiteY0" fmla="*/ 45720 h 247650"/>
                      <a:gd name="connsiteX1" fmla="*/ 288607 w 673417"/>
                      <a:gd name="connsiteY1" fmla="*/ 53340 h 247650"/>
                      <a:gd name="connsiteX2" fmla="*/ 387667 w 673417"/>
                      <a:gd name="connsiteY2" fmla="*/ 93345 h 247650"/>
                      <a:gd name="connsiteX3" fmla="*/ 412432 w 673417"/>
                      <a:gd name="connsiteY3" fmla="*/ 105728 h 247650"/>
                      <a:gd name="connsiteX4" fmla="*/ 673417 w 673417"/>
                      <a:gd name="connsiteY4" fmla="*/ 247650 h 247650"/>
                      <a:gd name="connsiteX5" fmla="*/ 647700 w 673417"/>
                      <a:gd name="connsiteY5" fmla="*/ 235267 h 247650"/>
                      <a:gd name="connsiteX6" fmla="*/ 644991 w 673417"/>
                      <a:gd name="connsiteY6" fmla="*/ 233789 h 247650"/>
                      <a:gd name="connsiteX7" fmla="*/ 549592 w 673417"/>
                      <a:gd name="connsiteY7" fmla="*/ 195262 h 247650"/>
                      <a:gd name="connsiteX8" fmla="*/ 522922 w 673417"/>
                      <a:gd name="connsiteY8" fmla="*/ 186690 h 247650"/>
                      <a:gd name="connsiteX9" fmla="*/ 0 w 673417"/>
                      <a:gd name="connsiteY9" fmla="*/ 0 h 247650"/>
                      <a:gd name="connsiteX10" fmla="*/ 80010 w 673417"/>
                      <a:gd name="connsiteY10" fmla="*/ 11430 h 247650"/>
                      <a:gd name="connsiteX11" fmla="*/ 80421 w 673417"/>
                      <a:gd name="connsiteY11" fmla="*/ 11654 h 247650"/>
                      <a:gd name="connsiteX12" fmla="*/ 185499 w 673417"/>
                      <a:gd name="connsiteY12" fmla="*/ 28933 h 247650"/>
                      <a:gd name="connsiteX13" fmla="*/ 261937 w 673417"/>
                      <a:gd name="connsiteY13" fmla="*/ 45720 h 247650"/>
                      <a:gd name="connsiteX14" fmla="*/ 522922 w 673417"/>
                      <a:gd name="connsiteY14" fmla="*/ 187643 h 247650"/>
                      <a:gd name="connsiteX15" fmla="*/ 340042 w 673417"/>
                      <a:gd name="connsiteY15" fmla="*/ 153353 h 247650"/>
                      <a:gd name="connsiteX16" fmla="*/ 260985 w 673417"/>
                      <a:gd name="connsiteY16" fmla="*/ 141923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3417" h="247650">
                        <a:moveTo>
                          <a:pt x="261937" y="45720"/>
                        </a:moveTo>
                        <a:cubicBezTo>
                          <a:pt x="271462" y="48578"/>
                          <a:pt x="280987" y="50483"/>
                          <a:pt x="288607" y="53340"/>
                        </a:cubicBezTo>
                        <a:cubicBezTo>
                          <a:pt x="323850" y="64770"/>
                          <a:pt x="357187" y="79058"/>
                          <a:pt x="387667" y="93345"/>
                        </a:cubicBezTo>
                        <a:cubicBezTo>
                          <a:pt x="396240" y="97155"/>
                          <a:pt x="404812" y="101917"/>
                          <a:pt x="412432" y="105728"/>
                        </a:cubicBezTo>
                        <a:lnTo>
                          <a:pt x="673417" y="247650"/>
                        </a:lnTo>
                        <a:cubicBezTo>
                          <a:pt x="664845" y="243840"/>
                          <a:pt x="656272" y="239078"/>
                          <a:pt x="647700" y="235267"/>
                        </a:cubicBezTo>
                        <a:lnTo>
                          <a:pt x="644991" y="233789"/>
                        </a:lnTo>
                        <a:lnTo>
                          <a:pt x="549592" y="195262"/>
                        </a:lnTo>
                        <a:cubicBezTo>
                          <a:pt x="541972" y="192405"/>
                          <a:pt x="532447" y="189548"/>
                          <a:pt x="522922" y="186690"/>
                        </a:cubicBezTo>
                        <a:close/>
                        <a:moveTo>
                          <a:pt x="0" y="0"/>
                        </a:moveTo>
                        <a:lnTo>
                          <a:pt x="80010" y="11430"/>
                        </a:lnTo>
                        <a:lnTo>
                          <a:pt x="80421" y="11654"/>
                        </a:lnTo>
                        <a:lnTo>
                          <a:pt x="185499" y="28933"/>
                        </a:lnTo>
                        <a:cubicBezTo>
                          <a:pt x="215979" y="34528"/>
                          <a:pt x="241458" y="40005"/>
                          <a:pt x="261937" y="45720"/>
                        </a:cubicBezTo>
                        <a:lnTo>
                          <a:pt x="522922" y="187643"/>
                        </a:lnTo>
                        <a:cubicBezTo>
                          <a:pt x="481965" y="176213"/>
                          <a:pt x="421004" y="164783"/>
                          <a:pt x="340042" y="153353"/>
                        </a:cubicBezTo>
                        <a:lnTo>
                          <a:pt x="260985" y="14192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EE130360-94EB-47DA-9B20-9425A2D818C4}"/>
                      </a:ext>
                    </a:extLst>
                  </p:cNvPr>
                  <p:cNvSpPr/>
                  <p:nvPr/>
                </p:nvSpPr>
                <p:spPr>
                  <a:xfrm>
                    <a:off x="2707091" y="3532163"/>
                    <a:ext cx="257175" cy="1238250"/>
                  </a:xfrm>
                  <a:custGeom>
                    <a:avLst/>
                    <a:gdLst>
                      <a:gd name="connsiteX0" fmla="*/ 260985 w 257175"/>
                      <a:gd name="connsiteY0" fmla="*/ 1244918 h 1238250"/>
                      <a:gd name="connsiteX1" fmla="*/ 0 w 257175"/>
                      <a:gd name="connsiteY1" fmla="*/ 1102995 h 1238250"/>
                      <a:gd name="connsiteX2" fmla="*/ 1905 w 257175"/>
                      <a:gd name="connsiteY2" fmla="*/ 0 h 1238250"/>
                      <a:gd name="connsiteX3" fmla="*/ 262890 w 257175"/>
                      <a:gd name="connsiteY3" fmla="*/ 141922 h 1238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238250">
                        <a:moveTo>
                          <a:pt x="260985" y="1244918"/>
                        </a:moveTo>
                        <a:lnTo>
                          <a:pt x="0" y="1102995"/>
                        </a:lnTo>
                        <a:lnTo>
                          <a:pt x="1905" y="0"/>
                        </a:lnTo>
                        <a:lnTo>
                          <a:pt x="262890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54F71D42-7D98-4D72-8ABF-C7257DE6F785}"/>
                      </a:ext>
                    </a:extLst>
                  </p:cNvPr>
                  <p:cNvSpPr/>
                  <p:nvPr/>
                </p:nvSpPr>
                <p:spPr>
                  <a:xfrm>
                    <a:off x="3110832" y="2270955"/>
                    <a:ext cx="457201" cy="495301"/>
                  </a:xfrm>
                  <a:custGeom>
                    <a:avLst/>
                    <a:gdLst>
                      <a:gd name="connsiteX0" fmla="*/ 459105 w 457200"/>
                      <a:gd name="connsiteY0" fmla="*/ 500063 h 495300"/>
                      <a:gd name="connsiteX1" fmla="*/ 198120 w 457200"/>
                      <a:gd name="connsiteY1" fmla="*/ 358140 h 495300"/>
                      <a:gd name="connsiteX2" fmla="*/ 80963 w 457200"/>
                      <a:gd name="connsiteY2" fmla="*/ 62865 h 495300"/>
                      <a:gd name="connsiteX3" fmla="*/ 0 w 457200"/>
                      <a:gd name="connsiteY3" fmla="*/ 0 h 495300"/>
                      <a:gd name="connsiteX4" fmla="*/ 260985 w 457200"/>
                      <a:gd name="connsiteY4" fmla="*/ 141923 h 495300"/>
                      <a:gd name="connsiteX5" fmla="*/ 341948 w 457200"/>
                      <a:gd name="connsiteY5" fmla="*/ 204788 h 495300"/>
                      <a:gd name="connsiteX6" fmla="*/ 459105 w 457200"/>
                      <a:gd name="connsiteY6" fmla="*/ 500063 h 495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7200" h="495300">
                        <a:moveTo>
                          <a:pt x="459105" y="500063"/>
                        </a:moveTo>
                        <a:lnTo>
                          <a:pt x="198120" y="358140"/>
                        </a:lnTo>
                        <a:cubicBezTo>
                          <a:pt x="179070" y="224790"/>
                          <a:pt x="140017" y="126683"/>
                          <a:pt x="80963" y="62865"/>
                        </a:cubicBezTo>
                        <a:cubicBezTo>
                          <a:pt x="57150" y="38100"/>
                          <a:pt x="30480" y="17145"/>
                          <a:pt x="0" y="0"/>
                        </a:cubicBezTo>
                        <a:lnTo>
                          <a:pt x="260985" y="141923"/>
                        </a:lnTo>
                        <a:cubicBezTo>
                          <a:pt x="291465" y="158115"/>
                          <a:pt x="318135" y="179070"/>
                          <a:pt x="341948" y="204788"/>
                        </a:cubicBezTo>
                        <a:cubicBezTo>
                          <a:pt x="401955" y="268605"/>
                          <a:pt x="441008" y="366713"/>
                          <a:pt x="459105" y="500063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AD847D27-5E4A-4825-9586-C0C8432BE2B8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FBC8F3F7-E7EA-4E0C-82B1-9EB91449D661}"/>
                      </a:ext>
                    </a:extLst>
                  </p:cNvPr>
                  <p:cNvSpPr/>
                  <p:nvPr/>
                </p:nvSpPr>
                <p:spPr>
                  <a:xfrm>
                    <a:off x="2969883" y="1938632"/>
                    <a:ext cx="618767" cy="219303"/>
                  </a:xfrm>
                  <a:custGeom>
                    <a:avLst/>
                    <a:gdLst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236092 w 603786"/>
                      <a:gd name="connsiteY8" fmla="*/ 34757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323751 w 603786"/>
                      <a:gd name="connsiteY4" fmla="*/ 66771 h 218219"/>
                      <a:gd name="connsiteX5" fmla="*/ 0 w 603786"/>
                      <a:gd name="connsiteY5" fmla="*/ 0 h 218219"/>
                      <a:gd name="connsiteX6" fmla="*/ 100965 w 603786"/>
                      <a:gd name="connsiteY6" fmla="*/ 2857 h 218219"/>
                      <a:gd name="connsiteX7" fmla="*/ 102772 w 603786"/>
                      <a:gd name="connsiteY7" fmla="*/ 3833 h 218219"/>
                      <a:gd name="connsiteX8" fmla="*/ 214213 w 603786"/>
                      <a:gd name="connsiteY8" fmla="*/ 22860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16" fmla="*/ 0 w 603786"/>
                      <a:gd name="connsiteY16" fmla="*/ 0 h 218219"/>
                      <a:gd name="connsiteX0" fmla="*/ 323751 w 603786"/>
                      <a:gd name="connsiteY0" fmla="*/ 66771 h 218219"/>
                      <a:gd name="connsiteX1" fmla="*/ 603786 w 603786"/>
                      <a:gd name="connsiteY1" fmla="*/ 218219 h 218219"/>
                      <a:gd name="connsiteX2" fmla="*/ 584736 w 603786"/>
                      <a:gd name="connsiteY2" fmla="*/ 208694 h 218219"/>
                      <a:gd name="connsiteX3" fmla="*/ 323751 w 603786"/>
                      <a:gd name="connsiteY3" fmla="*/ 66771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323751 w 603786"/>
                      <a:gd name="connsiteY8" fmla="*/ 66772 h 218219"/>
                      <a:gd name="connsiteX9" fmla="*/ 584736 w 603786"/>
                      <a:gd name="connsiteY9" fmla="*/ 208695 h 218219"/>
                      <a:gd name="connsiteX10" fmla="*/ 475198 w 603786"/>
                      <a:gd name="connsiteY10" fmla="*/ 168690 h 218219"/>
                      <a:gd name="connsiteX11" fmla="*/ 464489 w 603786"/>
                      <a:gd name="connsiteY11" fmla="*/ 162866 h 218219"/>
                      <a:gd name="connsiteX12" fmla="*/ 358041 w 603786"/>
                      <a:gd name="connsiteY12" fmla="*/ 143827 h 218219"/>
                      <a:gd name="connsiteX13" fmla="*/ 357901 w 603786"/>
                      <a:gd name="connsiteY13" fmla="*/ 143751 h 218219"/>
                      <a:gd name="connsiteX14" fmla="*/ 260033 w 603786"/>
                      <a:gd name="connsiteY14" fmla="*/ 141922 h 218219"/>
                      <a:gd name="connsiteX15" fmla="*/ 0 w 603786"/>
                      <a:gd name="connsiteY15" fmla="*/ 0 h 218219"/>
                      <a:gd name="connsiteX0" fmla="*/ 323751 w 584736"/>
                      <a:gd name="connsiteY0" fmla="*/ 66771 h 208695"/>
                      <a:gd name="connsiteX1" fmla="*/ 584736 w 584736"/>
                      <a:gd name="connsiteY1" fmla="*/ 208694 h 208695"/>
                      <a:gd name="connsiteX2" fmla="*/ 323751 w 584736"/>
                      <a:gd name="connsiteY2" fmla="*/ 66771 h 208695"/>
                      <a:gd name="connsiteX3" fmla="*/ 0 w 584736"/>
                      <a:gd name="connsiteY3" fmla="*/ 0 h 208695"/>
                      <a:gd name="connsiteX4" fmla="*/ 100965 w 584736"/>
                      <a:gd name="connsiteY4" fmla="*/ 2857 h 208695"/>
                      <a:gd name="connsiteX5" fmla="*/ 102772 w 584736"/>
                      <a:gd name="connsiteY5" fmla="*/ 3833 h 208695"/>
                      <a:gd name="connsiteX6" fmla="*/ 214213 w 584736"/>
                      <a:gd name="connsiteY6" fmla="*/ 22860 h 208695"/>
                      <a:gd name="connsiteX7" fmla="*/ 323751 w 584736"/>
                      <a:gd name="connsiteY7" fmla="*/ 66772 h 208695"/>
                      <a:gd name="connsiteX8" fmla="*/ 584736 w 584736"/>
                      <a:gd name="connsiteY8" fmla="*/ 208695 h 208695"/>
                      <a:gd name="connsiteX9" fmla="*/ 475198 w 584736"/>
                      <a:gd name="connsiteY9" fmla="*/ 168690 h 208695"/>
                      <a:gd name="connsiteX10" fmla="*/ 464489 w 584736"/>
                      <a:gd name="connsiteY10" fmla="*/ 162866 h 208695"/>
                      <a:gd name="connsiteX11" fmla="*/ 358041 w 584736"/>
                      <a:gd name="connsiteY11" fmla="*/ 143827 h 208695"/>
                      <a:gd name="connsiteX12" fmla="*/ 357901 w 584736"/>
                      <a:gd name="connsiteY12" fmla="*/ 143751 h 208695"/>
                      <a:gd name="connsiteX13" fmla="*/ 260033 w 584736"/>
                      <a:gd name="connsiteY13" fmla="*/ 141922 h 208695"/>
                      <a:gd name="connsiteX14" fmla="*/ 0 w 584736"/>
                      <a:gd name="connsiteY14" fmla="*/ 0 h 208695"/>
                      <a:gd name="connsiteX0" fmla="*/ 323751 w 615997"/>
                      <a:gd name="connsiteY0" fmla="*/ 66771 h 216510"/>
                      <a:gd name="connsiteX1" fmla="*/ 584736 w 615997"/>
                      <a:gd name="connsiteY1" fmla="*/ 208694 h 216510"/>
                      <a:gd name="connsiteX2" fmla="*/ 323751 w 615997"/>
                      <a:gd name="connsiteY2" fmla="*/ 66771 h 216510"/>
                      <a:gd name="connsiteX3" fmla="*/ 0 w 615997"/>
                      <a:gd name="connsiteY3" fmla="*/ 0 h 216510"/>
                      <a:gd name="connsiteX4" fmla="*/ 100965 w 615997"/>
                      <a:gd name="connsiteY4" fmla="*/ 2857 h 216510"/>
                      <a:gd name="connsiteX5" fmla="*/ 102772 w 615997"/>
                      <a:gd name="connsiteY5" fmla="*/ 3833 h 216510"/>
                      <a:gd name="connsiteX6" fmla="*/ 214213 w 615997"/>
                      <a:gd name="connsiteY6" fmla="*/ 22860 h 216510"/>
                      <a:gd name="connsiteX7" fmla="*/ 323751 w 615997"/>
                      <a:gd name="connsiteY7" fmla="*/ 66772 h 216510"/>
                      <a:gd name="connsiteX8" fmla="*/ 615997 w 615997"/>
                      <a:gd name="connsiteY8" fmla="*/ 216510 h 216510"/>
                      <a:gd name="connsiteX9" fmla="*/ 475198 w 615997"/>
                      <a:gd name="connsiteY9" fmla="*/ 168690 h 216510"/>
                      <a:gd name="connsiteX10" fmla="*/ 464489 w 615997"/>
                      <a:gd name="connsiteY10" fmla="*/ 162866 h 216510"/>
                      <a:gd name="connsiteX11" fmla="*/ 358041 w 615997"/>
                      <a:gd name="connsiteY11" fmla="*/ 143827 h 216510"/>
                      <a:gd name="connsiteX12" fmla="*/ 357901 w 615997"/>
                      <a:gd name="connsiteY12" fmla="*/ 143751 h 216510"/>
                      <a:gd name="connsiteX13" fmla="*/ 260033 w 615997"/>
                      <a:gd name="connsiteY13" fmla="*/ 141922 h 216510"/>
                      <a:gd name="connsiteX14" fmla="*/ 0 w 615997"/>
                      <a:gd name="connsiteY14" fmla="*/ 0 h 216510"/>
                      <a:gd name="connsiteX0" fmla="*/ 323751 w 618767"/>
                      <a:gd name="connsiteY0" fmla="*/ 66771 h 219303"/>
                      <a:gd name="connsiteX1" fmla="*/ 584736 w 618767"/>
                      <a:gd name="connsiteY1" fmla="*/ 208694 h 219303"/>
                      <a:gd name="connsiteX2" fmla="*/ 323751 w 618767"/>
                      <a:gd name="connsiteY2" fmla="*/ 66771 h 219303"/>
                      <a:gd name="connsiteX3" fmla="*/ 0 w 618767"/>
                      <a:gd name="connsiteY3" fmla="*/ 0 h 219303"/>
                      <a:gd name="connsiteX4" fmla="*/ 100965 w 618767"/>
                      <a:gd name="connsiteY4" fmla="*/ 2857 h 219303"/>
                      <a:gd name="connsiteX5" fmla="*/ 102772 w 618767"/>
                      <a:gd name="connsiteY5" fmla="*/ 3833 h 219303"/>
                      <a:gd name="connsiteX6" fmla="*/ 214213 w 618767"/>
                      <a:gd name="connsiteY6" fmla="*/ 22860 h 219303"/>
                      <a:gd name="connsiteX7" fmla="*/ 323751 w 618767"/>
                      <a:gd name="connsiteY7" fmla="*/ 66772 h 219303"/>
                      <a:gd name="connsiteX8" fmla="*/ 615997 w 618767"/>
                      <a:gd name="connsiteY8" fmla="*/ 216510 h 219303"/>
                      <a:gd name="connsiteX9" fmla="*/ 464489 w 618767"/>
                      <a:gd name="connsiteY9" fmla="*/ 162866 h 219303"/>
                      <a:gd name="connsiteX10" fmla="*/ 358041 w 618767"/>
                      <a:gd name="connsiteY10" fmla="*/ 143827 h 219303"/>
                      <a:gd name="connsiteX11" fmla="*/ 357901 w 618767"/>
                      <a:gd name="connsiteY11" fmla="*/ 143751 h 219303"/>
                      <a:gd name="connsiteX12" fmla="*/ 260033 w 618767"/>
                      <a:gd name="connsiteY12" fmla="*/ 141922 h 219303"/>
                      <a:gd name="connsiteX13" fmla="*/ 0 w 618767"/>
                      <a:gd name="connsiteY13" fmla="*/ 0 h 219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18767" h="219303">
                        <a:moveTo>
                          <a:pt x="323751" y="66771"/>
                        </a:moveTo>
                        <a:lnTo>
                          <a:pt x="584736" y="208694"/>
                        </a:lnTo>
                        <a:lnTo>
                          <a:pt x="323751" y="66771"/>
                        </a:lnTo>
                        <a:close/>
                        <a:moveTo>
                          <a:pt x="0" y="0"/>
                        </a:moveTo>
                        <a:lnTo>
                          <a:pt x="100965" y="2857"/>
                        </a:lnTo>
                        <a:lnTo>
                          <a:pt x="102772" y="3833"/>
                        </a:lnTo>
                        <a:lnTo>
                          <a:pt x="214213" y="22860"/>
                        </a:lnTo>
                        <a:lnTo>
                          <a:pt x="323751" y="66772"/>
                        </a:lnTo>
                        <a:lnTo>
                          <a:pt x="615997" y="216510"/>
                        </a:lnTo>
                        <a:cubicBezTo>
                          <a:pt x="639453" y="232526"/>
                          <a:pt x="507482" y="174980"/>
                          <a:pt x="464489" y="162866"/>
                        </a:cubicBezTo>
                        <a:lnTo>
                          <a:pt x="358041" y="143827"/>
                        </a:lnTo>
                        <a:cubicBezTo>
                          <a:pt x="357994" y="143802"/>
                          <a:pt x="357948" y="143776"/>
                          <a:pt x="357901" y="143751"/>
                        </a:cubicBezTo>
                        <a:lnTo>
                          <a:pt x="260033" y="1419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75F4C58D-06F2-4C1A-9546-C42BED8D3EDF}"/>
                      </a:ext>
                    </a:extLst>
                  </p:cNvPr>
                  <p:cNvSpPr/>
                  <p:nvPr/>
                </p:nvSpPr>
                <p:spPr>
                  <a:xfrm>
                    <a:off x="2709948" y="2277720"/>
                    <a:ext cx="257175" cy="1066800"/>
                  </a:xfrm>
                  <a:custGeom>
                    <a:avLst/>
                    <a:gdLst>
                      <a:gd name="connsiteX0" fmla="*/ 260033 w 257175"/>
                      <a:gd name="connsiteY0" fmla="*/ 1070610 h 1066800"/>
                      <a:gd name="connsiteX1" fmla="*/ 0 w 257175"/>
                      <a:gd name="connsiteY1" fmla="*/ 929640 h 1066800"/>
                      <a:gd name="connsiteX2" fmla="*/ 1905 w 257175"/>
                      <a:gd name="connsiteY2" fmla="*/ 0 h 1066800"/>
                      <a:gd name="connsiteX3" fmla="*/ 261938 w 257175"/>
                      <a:gd name="connsiteY3" fmla="*/ 141922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066800">
                        <a:moveTo>
                          <a:pt x="260033" y="1070610"/>
                        </a:moveTo>
                        <a:lnTo>
                          <a:pt x="0" y="929640"/>
                        </a:lnTo>
                        <a:lnTo>
                          <a:pt x="1905" y="0"/>
                        </a:lnTo>
                        <a:lnTo>
                          <a:pt x="261938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9A7E2375-9395-4B49-ABD1-CCE9CD9DDE09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</p:grp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1454EABB-6CD6-439A-B02B-6EDF30909757}"/>
                    </a:ext>
                  </a:extLst>
                </p:cNvPr>
                <p:cNvSpPr/>
                <p:nvPr/>
              </p:nvSpPr>
              <p:spPr>
                <a:xfrm>
                  <a:off x="12579689" y="4661548"/>
                  <a:ext cx="730421" cy="1493305"/>
                </a:xfrm>
                <a:custGeom>
                  <a:avLst/>
                  <a:gdLst>
                    <a:gd name="connsiteX0" fmla="*/ 1669733 w 1714500"/>
                    <a:gd name="connsiteY0" fmla="*/ 1870710 h 3505200"/>
                    <a:gd name="connsiteX1" fmla="*/ 1720215 w 1714500"/>
                    <a:gd name="connsiteY1" fmla="*/ 2166938 h 3505200"/>
                    <a:gd name="connsiteX2" fmla="*/ 1507808 w 1714500"/>
                    <a:gd name="connsiteY2" fmla="*/ 2795588 h 3505200"/>
                    <a:gd name="connsiteX3" fmla="*/ 1121093 w 1714500"/>
                    <a:gd name="connsiteY3" fmla="*/ 3084195 h 3505200"/>
                    <a:gd name="connsiteX4" fmla="*/ 991553 w 1714500"/>
                    <a:gd name="connsiteY4" fmla="*/ 3120390 h 3505200"/>
                    <a:gd name="connsiteX5" fmla="*/ 990600 w 1714500"/>
                    <a:gd name="connsiteY5" fmla="*/ 3466148 h 3505200"/>
                    <a:gd name="connsiteX6" fmla="*/ 960120 w 1714500"/>
                    <a:gd name="connsiteY6" fmla="*/ 3470910 h 3505200"/>
                    <a:gd name="connsiteX7" fmla="*/ 772478 w 1714500"/>
                    <a:gd name="connsiteY7" fmla="*/ 3505200 h 3505200"/>
                    <a:gd name="connsiteX8" fmla="*/ 729615 w 1714500"/>
                    <a:gd name="connsiteY8" fmla="*/ 3503295 h 3505200"/>
                    <a:gd name="connsiteX9" fmla="*/ 730568 w 1714500"/>
                    <a:gd name="connsiteY9" fmla="*/ 3158490 h 3505200"/>
                    <a:gd name="connsiteX10" fmla="*/ 659130 w 1714500"/>
                    <a:gd name="connsiteY10" fmla="*/ 3156585 h 3505200"/>
                    <a:gd name="connsiteX11" fmla="*/ 383858 w 1714500"/>
                    <a:gd name="connsiteY11" fmla="*/ 3098483 h 3505200"/>
                    <a:gd name="connsiteX12" fmla="*/ 125730 w 1714500"/>
                    <a:gd name="connsiteY12" fmla="*/ 2865120 h 3505200"/>
                    <a:gd name="connsiteX13" fmla="*/ 0 w 1714500"/>
                    <a:gd name="connsiteY13" fmla="*/ 2427923 h 3505200"/>
                    <a:gd name="connsiteX14" fmla="*/ 320993 w 1714500"/>
                    <a:gd name="connsiteY14" fmla="*/ 2317433 h 3505200"/>
                    <a:gd name="connsiteX15" fmla="*/ 451485 w 1714500"/>
                    <a:gd name="connsiteY15" fmla="*/ 2707958 h 3505200"/>
                    <a:gd name="connsiteX16" fmla="*/ 682943 w 1714500"/>
                    <a:gd name="connsiteY16" fmla="*/ 2860358 h 3505200"/>
                    <a:gd name="connsiteX17" fmla="*/ 730568 w 1714500"/>
                    <a:gd name="connsiteY17" fmla="*/ 2864168 h 3505200"/>
                    <a:gd name="connsiteX18" fmla="*/ 732473 w 1714500"/>
                    <a:gd name="connsiteY18" fmla="*/ 1761173 h 3505200"/>
                    <a:gd name="connsiteX19" fmla="*/ 576263 w 1714500"/>
                    <a:gd name="connsiteY19" fmla="*/ 1735455 h 3505200"/>
                    <a:gd name="connsiteX20" fmla="*/ 372428 w 1714500"/>
                    <a:gd name="connsiteY20" fmla="*/ 1660208 h 3505200"/>
                    <a:gd name="connsiteX21" fmla="*/ 138113 w 1714500"/>
                    <a:gd name="connsiteY21" fmla="*/ 1438275 h 3505200"/>
                    <a:gd name="connsiteX22" fmla="*/ 56198 w 1714500"/>
                    <a:gd name="connsiteY22" fmla="*/ 1079183 h 3505200"/>
                    <a:gd name="connsiteX23" fmla="*/ 298133 w 1714500"/>
                    <a:gd name="connsiteY23" fmla="*/ 448628 h 3505200"/>
                    <a:gd name="connsiteX24" fmla="*/ 628650 w 1714500"/>
                    <a:gd name="connsiteY24" fmla="*/ 239077 h 3505200"/>
                    <a:gd name="connsiteX25" fmla="*/ 735330 w 1714500"/>
                    <a:gd name="connsiteY25" fmla="*/ 206693 h 3505200"/>
                    <a:gd name="connsiteX26" fmla="*/ 735330 w 1714500"/>
                    <a:gd name="connsiteY26" fmla="*/ 36195 h 3505200"/>
                    <a:gd name="connsiteX27" fmla="*/ 778193 w 1714500"/>
                    <a:gd name="connsiteY27" fmla="*/ 30480 h 3505200"/>
                    <a:gd name="connsiteX28" fmla="*/ 965835 w 1714500"/>
                    <a:gd name="connsiteY28" fmla="*/ 2858 h 3505200"/>
                    <a:gd name="connsiteX29" fmla="*/ 996315 w 1714500"/>
                    <a:gd name="connsiteY29" fmla="*/ 0 h 3505200"/>
                    <a:gd name="connsiteX30" fmla="*/ 996315 w 1714500"/>
                    <a:gd name="connsiteY30" fmla="*/ 168593 h 3505200"/>
                    <a:gd name="connsiteX31" fmla="*/ 1097280 w 1714500"/>
                    <a:gd name="connsiteY31" fmla="*/ 171450 h 3505200"/>
                    <a:gd name="connsiteX32" fmla="*/ 1406843 w 1714500"/>
                    <a:gd name="connsiteY32" fmla="*/ 282893 h 3505200"/>
                    <a:gd name="connsiteX33" fmla="*/ 1657350 w 1714500"/>
                    <a:gd name="connsiteY33" fmla="*/ 763905 h 3505200"/>
                    <a:gd name="connsiteX34" fmla="*/ 1326833 w 1714500"/>
                    <a:gd name="connsiteY34" fmla="*/ 863918 h 3505200"/>
                    <a:gd name="connsiteX35" fmla="*/ 1209675 w 1714500"/>
                    <a:gd name="connsiteY35" fmla="*/ 568643 h 3505200"/>
                    <a:gd name="connsiteX36" fmla="*/ 1038225 w 1714500"/>
                    <a:gd name="connsiteY36" fmla="*/ 471488 h 3505200"/>
                    <a:gd name="connsiteX37" fmla="*/ 995363 w 1714500"/>
                    <a:gd name="connsiteY37" fmla="*/ 464820 h 3505200"/>
                    <a:gd name="connsiteX38" fmla="*/ 993458 w 1714500"/>
                    <a:gd name="connsiteY38" fmla="*/ 1460183 h 3505200"/>
                    <a:gd name="connsiteX39" fmla="*/ 1073468 w 1714500"/>
                    <a:gd name="connsiteY39" fmla="*/ 1471613 h 3505200"/>
                    <a:gd name="connsiteX40" fmla="*/ 1282065 w 1714500"/>
                    <a:gd name="connsiteY40" fmla="*/ 1513523 h 3505200"/>
                    <a:gd name="connsiteX41" fmla="*/ 1524953 w 1714500"/>
                    <a:gd name="connsiteY41" fmla="*/ 1651635 h 3505200"/>
                    <a:gd name="connsiteX42" fmla="*/ 1669733 w 1714500"/>
                    <a:gd name="connsiteY42" fmla="*/ 1870710 h 3505200"/>
                    <a:gd name="connsiteX43" fmla="*/ 1268730 w 1714500"/>
                    <a:gd name="connsiteY43" fmla="*/ 2624138 h 3505200"/>
                    <a:gd name="connsiteX44" fmla="*/ 1390650 w 1714500"/>
                    <a:gd name="connsiteY44" fmla="*/ 2236470 h 3505200"/>
                    <a:gd name="connsiteX45" fmla="*/ 1304925 w 1714500"/>
                    <a:gd name="connsiteY45" fmla="*/ 1945958 h 3505200"/>
                    <a:gd name="connsiteX46" fmla="*/ 1080135 w 1714500"/>
                    <a:gd name="connsiteY46" fmla="*/ 1820228 h 3505200"/>
                    <a:gd name="connsiteX47" fmla="*/ 992505 w 1714500"/>
                    <a:gd name="connsiteY47" fmla="*/ 1798320 h 3505200"/>
                    <a:gd name="connsiteX48" fmla="*/ 990600 w 1714500"/>
                    <a:gd name="connsiteY48" fmla="*/ 2830830 h 3505200"/>
                    <a:gd name="connsiteX49" fmla="*/ 1048703 w 1714500"/>
                    <a:gd name="connsiteY49" fmla="*/ 2808923 h 3505200"/>
                    <a:gd name="connsiteX50" fmla="*/ 1268730 w 1714500"/>
                    <a:gd name="connsiteY50" fmla="*/ 2624138 h 3505200"/>
                    <a:gd name="connsiteX51" fmla="*/ 732473 w 1714500"/>
                    <a:gd name="connsiteY51" fmla="*/ 1425893 h 3505200"/>
                    <a:gd name="connsiteX52" fmla="*/ 734378 w 1714500"/>
                    <a:gd name="connsiteY52" fmla="*/ 497205 h 3505200"/>
                    <a:gd name="connsiteX53" fmla="*/ 688658 w 1714500"/>
                    <a:gd name="connsiteY53" fmla="*/ 514350 h 3505200"/>
                    <a:gd name="connsiteX54" fmla="*/ 482917 w 1714500"/>
                    <a:gd name="connsiteY54" fmla="*/ 682943 h 3505200"/>
                    <a:gd name="connsiteX55" fmla="*/ 375285 w 1714500"/>
                    <a:gd name="connsiteY55" fmla="*/ 1006793 h 3505200"/>
                    <a:gd name="connsiteX56" fmla="*/ 465773 w 1714500"/>
                    <a:gd name="connsiteY56" fmla="*/ 1289685 h 3505200"/>
                    <a:gd name="connsiteX57" fmla="*/ 674370 w 1714500"/>
                    <a:gd name="connsiteY57" fmla="*/ 1411605 h 3505200"/>
                    <a:gd name="connsiteX58" fmla="*/ 732473 w 1714500"/>
                    <a:gd name="connsiteY58" fmla="*/ 1425893 h 350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1714500" h="3505200">
                      <a:moveTo>
                        <a:pt x="1669733" y="1870710"/>
                      </a:moveTo>
                      <a:cubicBezTo>
                        <a:pt x="1703070" y="1959293"/>
                        <a:pt x="1720215" y="2058353"/>
                        <a:pt x="1720215" y="2166938"/>
                      </a:cubicBezTo>
                      <a:cubicBezTo>
                        <a:pt x="1720215" y="2406015"/>
                        <a:pt x="1648778" y="2615565"/>
                        <a:pt x="1507808" y="2795588"/>
                      </a:cubicBezTo>
                      <a:cubicBezTo>
                        <a:pt x="1402080" y="2930843"/>
                        <a:pt x="1273493" y="3027045"/>
                        <a:pt x="1121093" y="3084195"/>
                      </a:cubicBezTo>
                      <a:lnTo>
                        <a:pt x="991553" y="3120390"/>
                      </a:lnTo>
                      <a:lnTo>
                        <a:pt x="990600" y="3466148"/>
                      </a:lnTo>
                      <a:lnTo>
                        <a:pt x="960120" y="3470910"/>
                      </a:lnTo>
                      <a:lnTo>
                        <a:pt x="772478" y="3505200"/>
                      </a:lnTo>
                      <a:lnTo>
                        <a:pt x="729615" y="3503295"/>
                      </a:lnTo>
                      <a:lnTo>
                        <a:pt x="730568" y="3158490"/>
                      </a:lnTo>
                      <a:lnTo>
                        <a:pt x="659130" y="3156585"/>
                      </a:lnTo>
                      <a:cubicBezTo>
                        <a:pt x="550545" y="3148965"/>
                        <a:pt x="459105" y="3129915"/>
                        <a:pt x="383858" y="3098483"/>
                      </a:cubicBezTo>
                      <a:cubicBezTo>
                        <a:pt x="283845" y="3056573"/>
                        <a:pt x="198120" y="2979420"/>
                        <a:pt x="125730" y="2865120"/>
                      </a:cubicBezTo>
                      <a:cubicBezTo>
                        <a:pt x="53340" y="2750820"/>
                        <a:pt x="11430" y="2606040"/>
                        <a:pt x="0" y="2427923"/>
                      </a:cubicBezTo>
                      <a:lnTo>
                        <a:pt x="320993" y="2317433"/>
                      </a:lnTo>
                      <a:cubicBezTo>
                        <a:pt x="345758" y="2499360"/>
                        <a:pt x="388620" y="2629853"/>
                        <a:pt x="451485" y="2707958"/>
                      </a:cubicBezTo>
                      <a:cubicBezTo>
                        <a:pt x="519113" y="2790825"/>
                        <a:pt x="596265" y="2841308"/>
                        <a:pt x="682943" y="2860358"/>
                      </a:cubicBezTo>
                      <a:lnTo>
                        <a:pt x="730568" y="2864168"/>
                      </a:lnTo>
                      <a:lnTo>
                        <a:pt x="732473" y="1761173"/>
                      </a:lnTo>
                      <a:lnTo>
                        <a:pt x="576263" y="1735455"/>
                      </a:lnTo>
                      <a:cubicBezTo>
                        <a:pt x="509588" y="1717358"/>
                        <a:pt x="441008" y="1692593"/>
                        <a:pt x="372428" y="1660208"/>
                      </a:cubicBezTo>
                      <a:cubicBezTo>
                        <a:pt x="270510" y="1612583"/>
                        <a:pt x="192405" y="1539240"/>
                        <a:pt x="138113" y="1438275"/>
                      </a:cubicBezTo>
                      <a:cubicBezTo>
                        <a:pt x="82868" y="1337310"/>
                        <a:pt x="56198" y="1217295"/>
                        <a:pt x="56198" y="1079183"/>
                      </a:cubicBezTo>
                      <a:cubicBezTo>
                        <a:pt x="56198" y="833438"/>
                        <a:pt x="137160" y="622935"/>
                        <a:pt x="298133" y="448628"/>
                      </a:cubicBezTo>
                      <a:cubicBezTo>
                        <a:pt x="379095" y="360998"/>
                        <a:pt x="488633" y="290513"/>
                        <a:pt x="628650" y="239077"/>
                      </a:cubicBezTo>
                      <a:lnTo>
                        <a:pt x="735330" y="206693"/>
                      </a:lnTo>
                      <a:lnTo>
                        <a:pt x="735330" y="36195"/>
                      </a:lnTo>
                      <a:lnTo>
                        <a:pt x="778193" y="30480"/>
                      </a:lnTo>
                      <a:lnTo>
                        <a:pt x="965835" y="2858"/>
                      </a:lnTo>
                      <a:lnTo>
                        <a:pt x="996315" y="0"/>
                      </a:lnTo>
                      <a:lnTo>
                        <a:pt x="996315" y="168593"/>
                      </a:lnTo>
                      <a:lnTo>
                        <a:pt x="1097280" y="171450"/>
                      </a:lnTo>
                      <a:cubicBezTo>
                        <a:pt x="1222058" y="182880"/>
                        <a:pt x="1324928" y="220027"/>
                        <a:pt x="1406843" y="282893"/>
                      </a:cubicBezTo>
                      <a:cubicBezTo>
                        <a:pt x="1545908" y="388620"/>
                        <a:pt x="1629728" y="548640"/>
                        <a:pt x="1657350" y="763905"/>
                      </a:cubicBezTo>
                      <a:lnTo>
                        <a:pt x="1326833" y="863918"/>
                      </a:lnTo>
                      <a:cubicBezTo>
                        <a:pt x="1307783" y="730568"/>
                        <a:pt x="1268730" y="632460"/>
                        <a:pt x="1209675" y="568643"/>
                      </a:cubicBezTo>
                      <a:cubicBezTo>
                        <a:pt x="1164908" y="521017"/>
                        <a:pt x="1107758" y="488633"/>
                        <a:pt x="1038225" y="471488"/>
                      </a:cubicBezTo>
                      <a:lnTo>
                        <a:pt x="995363" y="464820"/>
                      </a:lnTo>
                      <a:lnTo>
                        <a:pt x="993458" y="1460183"/>
                      </a:lnTo>
                      <a:lnTo>
                        <a:pt x="1073468" y="1471613"/>
                      </a:lnTo>
                      <a:cubicBezTo>
                        <a:pt x="1173480" y="1486853"/>
                        <a:pt x="1243013" y="1500188"/>
                        <a:pt x="1282065" y="1513523"/>
                      </a:cubicBezTo>
                      <a:cubicBezTo>
                        <a:pt x="1381125" y="1546860"/>
                        <a:pt x="1462088" y="1592580"/>
                        <a:pt x="1524953" y="1651635"/>
                      </a:cubicBezTo>
                      <a:cubicBezTo>
                        <a:pt x="1587818" y="1708785"/>
                        <a:pt x="1635443" y="1782128"/>
                        <a:pt x="1669733" y="1870710"/>
                      </a:cubicBezTo>
                      <a:close/>
                      <a:moveTo>
                        <a:pt x="1268730" y="2624138"/>
                      </a:moveTo>
                      <a:cubicBezTo>
                        <a:pt x="1349693" y="2512695"/>
                        <a:pt x="1390650" y="2384108"/>
                        <a:pt x="1390650" y="2236470"/>
                      </a:cubicBezTo>
                      <a:cubicBezTo>
                        <a:pt x="1390650" y="2110740"/>
                        <a:pt x="1362075" y="2014538"/>
                        <a:pt x="1304925" y="1945958"/>
                      </a:cubicBezTo>
                      <a:cubicBezTo>
                        <a:pt x="1262063" y="1894523"/>
                        <a:pt x="1186815" y="1852613"/>
                        <a:pt x="1080135" y="1820228"/>
                      </a:cubicBezTo>
                      <a:lnTo>
                        <a:pt x="992505" y="1798320"/>
                      </a:lnTo>
                      <a:lnTo>
                        <a:pt x="990600" y="2830830"/>
                      </a:lnTo>
                      <a:lnTo>
                        <a:pt x="1048703" y="2808923"/>
                      </a:lnTo>
                      <a:cubicBezTo>
                        <a:pt x="1135380" y="2768918"/>
                        <a:pt x="1207770" y="2707005"/>
                        <a:pt x="1268730" y="2624138"/>
                      </a:cubicBezTo>
                      <a:moveTo>
                        <a:pt x="732473" y="1425893"/>
                      </a:moveTo>
                      <a:lnTo>
                        <a:pt x="734378" y="497205"/>
                      </a:lnTo>
                      <a:lnTo>
                        <a:pt x="688658" y="514350"/>
                      </a:lnTo>
                      <a:cubicBezTo>
                        <a:pt x="604838" y="554355"/>
                        <a:pt x="537210" y="609600"/>
                        <a:pt x="482917" y="682943"/>
                      </a:cubicBezTo>
                      <a:cubicBezTo>
                        <a:pt x="411480" y="780098"/>
                        <a:pt x="375285" y="887730"/>
                        <a:pt x="375285" y="1006793"/>
                      </a:cubicBezTo>
                      <a:cubicBezTo>
                        <a:pt x="375285" y="1124903"/>
                        <a:pt x="405765" y="1219200"/>
                        <a:pt x="465773" y="1289685"/>
                      </a:cubicBezTo>
                      <a:cubicBezTo>
                        <a:pt x="511492" y="1343025"/>
                        <a:pt x="581025" y="1383030"/>
                        <a:pt x="674370" y="1411605"/>
                      </a:cubicBezTo>
                      <a:lnTo>
                        <a:pt x="732473" y="1425893"/>
                      </a:ln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grpSp>
              <p:nvGrpSpPr>
                <p:cNvPr id="15" name="Group 60">
                  <a:extLst>
                    <a:ext uri="{FF2B5EF4-FFF2-40B4-BE49-F238E27FC236}">
                      <a16:creationId xmlns:a16="http://schemas.microsoft.com/office/drawing/2014/main" id="{52093950-B461-4544-9D34-057C941B61C5}"/>
                    </a:ext>
                  </a:extLst>
                </p:cNvPr>
                <p:cNvGrpSpPr/>
                <p:nvPr/>
              </p:nvGrpSpPr>
              <p:grpSpPr>
                <a:xfrm>
                  <a:off x="12470968" y="4620148"/>
                  <a:ext cx="435759" cy="1352099"/>
                  <a:chOff x="1968987" y="1811829"/>
                  <a:chExt cx="1022846" cy="3173751"/>
                </a:xfrm>
                <a:solidFill>
                  <a:schemeClr val="bg1"/>
                </a:solidFill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966E3A86-B11A-4D7D-899D-2BB3579B0565}"/>
                      </a:ext>
                    </a:extLst>
                  </p:cNvPr>
                  <p:cNvSpPr/>
                  <p:nvPr/>
                </p:nvSpPr>
                <p:spPr>
                  <a:xfrm>
                    <a:off x="1975571" y="4195005"/>
                    <a:ext cx="600075" cy="790575"/>
                  </a:xfrm>
                  <a:custGeom>
                    <a:avLst/>
                    <a:gdLst>
                      <a:gd name="connsiteX0" fmla="*/ 601980 w 600075"/>
                      <a:gd name="connsiteY0" fmla="*/ 791528 h 790575"/>
                      <a:gd name="connsiteX1" fmla="*/ 340995 w 600075"/>
                      <a:gd name="connsiteY1" fmla="*/ 649605 h 790575"/>
                      <a:gd name="connsiteX2" fmla="*/ 125730 w 600075"/>
                      <a:gd name="connsiteY2" fmla="*/ 437197 h 790575"/>
                      <a:gd name="connsiteX3" fmla="*/ 0 w 600075"/>
                      <a:gd name="connsiteY3" fmla="*/ 0 h 790575"/>
                      <a:gd name="connsiteX4" fmla="*/ 260985 w 600075"/>
                      <a:gd name="connsiteY4" fmla="*/ 141922 h 790575"/>
                      <a:gd name="connsiteX5" fmla="*/ 386715 w 600075"/>
                      <a:gd name="connsiteY5" fmla="*/ 579120 h 790575"/>
                      <a:gd name="connsiteX6" fmla="*/ 601980 w 600075"/>
                      <a:gd name="connsiteY6" fmla="*/ 791528 h 79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0075" h="790575">
                        <a:moveTo>
                          <a:pt x="601980" y="791528"/>
                        </a:moveTo>
                        <a:lnTo>
                          <a:pt x="340995" y="649605"/>
                        </a:lnTo>
                        <a:cubicBezTo>
                          <a:pt x="259080" y="604838"/>
                          <a:pt x="187643" y="534353"/>
                          <a:pt x="125730" y="437197"/>
                        </a:cubicBezTo>
                        <a:cubicBezTo>
                          <a:pt x="53340" y="323850"/>
                          <a:pt x="11430" y="178118"/>
                          <a:pt x="0" y="0"/>
                        </a:cubicBezTo>
                        <a:lnTo>
                          <a:pt x="260985" y="141922"/>
                        </a:lnTo>
                        <a:cubicBezTo>
                          <a:pt x="272415" y="319088"/>
                          <a:pt x="314325" y="464820"/>
                          <a:pt x="386715" y="579120"/>
                        </a:cubicBezTo>
                        <a:cubicBezTo>
                          <a:pt x="448628" y="676275"/>
                          <a:pt x="520065" y="747713"/>
                          <a:pt x="601980" y="791528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B375DDF1-AA9E-43A0-A8DA-412ADFA996C3}"/>
                      </a:ext>
                    </a:extLst>
                  </p:cNvPr>
                  <p:cNvSpPr/>
                  <p:nvPr/>
                </p:nvSpPr>
                <p:spPr>
                  <a:xfrm>
                    <a:off x="1968987" y="4089376"/>
                    <a:ext cx="581026" cy="247649"/>
                  </a:xfrm>
                  <a:custGeom>
                    <a:avLst/>
                    <a:gdLst>
                      <a:gd name="connsiteX0" fmla="*/ 260985 w 581025"/>
                      <a:gd name="connsiteY0" fmla="*/ 251460 h 247650"/>
                      <a:gd name="connsiteX1" fmla="*/ 0 w 581025"/>
                      <a:gd name="connsiteY1" fmla="*/ 109538 h 247650"/>
                      <a:gd name="connsiteX2" fmla="*/ 320993 w 581025"/>
                      <a:gd name="connsiteY2" fmla="*/ 0 h 247650"/>
                      <a:gd name="connsiteX3" fmla="*/ 581978 w 581025"/>
                      <a:gd name="connsiteY3" fmla="*/ 14097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1025" h="247650">
                        <a:moveTo>
                          <a:pt x="260985" y="251460"/>
                        </a:moveTo>
                        <a:lnTo>
                          <a:pt x="0" y="109538"/>
                        </a:lnTo>
                        <a:lnTo>
                          <a:pt x="320993" y="0"/>
                        </a:lnTo>
                        <a:lnTo>
                          <a:pt x="581978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6262C62E-87B3-4A38-8215-10B0952EB444}"/>
                      </a:ext>
                    </a:extLst>
                  </p:cNvPr>
                  <p:cNvSpPr/>
                  <p:nvPr/>
                </p:nvSpPr>
                <p:spPr>
                  <a:xfrm>
                    <a:off x="2051714" y="1973775"/>
                    <a:ext cx="940119" cy="1580196"/>
                  </a:xfrm>
                  <a:custGeom>
                    <a:avLst/>
                    <a:gdLst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833438 w 940118"/>
                      <a:gd name="connsiteY5" fmla="*/ 174308 h 1580197"/>
                      <a:gd name="connsiteX6" fmla="*/ 833437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592976 w 940118"/>
                      <a:gd name="connsiteY10" fmla="*/ 268101 h 1580197"/>
                      <a:gd name="connsiteX11" fmla="*/ 592932 w 940118"/>
                      <a:gd name="connsiteY11" fmla="*/ 268132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55232 w 940118"/>
                      <a:gd name="connsiteY17" fmla="*/ 380990 h 1580197"/>
                      <a:gd name="connsiteX18" fmla="*/ 454648 w 940118"/>
                      <a:gd name="connsiteY18" fmla="*/ 381569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63" fmla="*/ 679133 w 940118"/>
                      <a:gd name="connsiteY63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422910 w 940118"/>
                      <a:gd name="connsiteY22" fmla="*/ 483870 h 1580197"/>
                      <a:gd name="connsiteX23" fmla="*/ 367665 w 940118"/>
                      <a:gd name="connsiteY23" fmla="*/ 572453 h 1580197"/>
                      <a:gd name="connsiteX24" fmla="*/ 368618 w 940118"/>
                      <a:gd name="connsiteY24" fmla="*/ 573405 h 1580197"/>
                      <a:gd name="connsiteX25" fmla="*/ 317183 w 940118"/>
                      <a:gd name="connsiteY25" fmla="*/ 684847 h 1580197"/>
                      <a:gd name="connsiteX26" fmla="*/ 305241 w 940118"/>
                      <a:gd name="connsiteY26" fmla="*/ 678329 h 1580197"/>
                      <a:gd name="connsiteX27" fmla="*/ 305235 w 940118"/>
                      <a:gd name="connsiteY27" fmla="*/ 678350 h 1580197"/>
                      <a:gd name="connsiteX28" fmla="*/ 317183 w 940118"/>
                      <a:gd name="connsiteY28" fmla="*/ 684847 h 1580197"/>
                      <a:gd name="connsiteX29" fmla="*/ 260985 w 940118"/>
                      <a:gd name="connsiteY29" fmla="*/ 1014413 h 1580197"/>
                      <a:gd name="connsiteX30" fmla="*/ 342900 w 940118"/>
                      <a:gd name="connsiteY30" fmla="*/ 1373505 h 1580197"/>
                      <a:gd name="connsiteX31" fmla="*/ 546735 w 940118"/>
                      <a:gd name="connsiteY31" fmla="*/ 1580197 h 1580197"/>
                      <a:gd name="connsiteX32" fmla="*/ 285750 w 940118"/>
                      <a:gd name="connsiteY32" fmla="*/ 1438275 h 1580197"/>
                      <a:gd name="connsiteX33" fmla="*/ 81915 w 940118"/>
                      <a:gd name="connsiteY33" fmla="*/ 1231583 h 1580197"/>
                      <a:gd name="connsiteX34" fmla="*/ 0 w 940118"/>
                      <a:gd name="connsiteY34" fmla="*/ 872490 h 1580197"/>
                      <a:gd name="connsiteX35" fmla="*/ 56197 w 940118"/>
                      <a:gd name="connsiteY35" fmla="*/ 542925 h 1580197"/>
                      <a:gd name="connsiteX36" fmla="*/ 62441 w 940118"/>
                      <a:gd name="connsiteY36" fmla="*/ 546321 h 1580197"/>
                      <a:gd name="connsiteX37" fmla="*/ 62617 w 940118"/>
                      <a:gd name="connsiteY37" fmla="*/ 545909 h 1580197"/>
                      <a:gd name="connsiteX38" fmla="*/ 57150 w 940118"/>
                      <a:gd name="connsiteY38" fmla="*/ 542925 h 1580197"/>
                      <a:gd name="connsiteX39" fmla="*/ 107444 w 940118"/>
                      <a:gd name="connsiteY39" fmla="*/ 431896 h 1580197"/>
                      <a:gd name="connsiteX40" fmla="*/ 106680 w 940118"/>
                      <a:gd name="connsiteY40" fmla="*/ 431483 h 1580197"/>
                      <a:gd name="connsiteX41" fmla="*/ 161925 w 940118"/>
                      <a:gd name="connsiteY41" fmla="*/ 341948 h 1580197"/>
                      <a:gd name="connsiteX42" fmla="*/ 171758 w 940118"/>
                      <a:gd name="connsiteY42" fmla="*/ 347295 h 1580197"/>
                      <a:gd name="connsiteX43" fmla="*/ 171778 w 940118"/>
                      <a:gd name="connsiteY43" fmla="*/ 347270 h 1580197"/>
                      <a:gd name="connsiteX44" fmla="*/ 161925 w 940118"/>
                      <a:gd name="connsiteY44" fmla="*/ 341948 h 1580197"/>
                      <a:gd name="connsiteX45" fmla="*/ 227648 w 940118"/>
                      <a:gd name="connsiteY45" fmla="*/ 258128 h 1580197"/>
                      <a:gd name="connsiteX46" fmla="*/ 239906 w 940118"/>
                      <a:gd name="connsiteY46" fmla="*/ 264794 h 1580197"/>
                      <a:gd name="connsiteX47" fmla="*/ 240267 w 940118"/>
                      <a:gd name="connsiteY47" fmla="*/ 264453 h 1580197"/>
                      <a:gd name="connsiteX48" fmla="*/ 228600 w 940118"/>
                      <a:gd name="connsiteY48" fmla="*/ 258128 h 1580197"/>
                      <a:gd name="connsiteX49" fmla="*/ 242888 w 940118"/>
                      <a:gd name="connsiteY49" fmla="*/ 241935 h 1580197"/>
                      <a:gd name="connsiteX50" fmla="*/ 287315 w 940118"/>
                      <a:gd name="connsiteY50" fmla="*/ 198453 h 1580197"/>
                      <a:gd name="connsiteX51" fmla="*/ 286702 w 940118"/>
                      <a:gd name="connsiteY51" fmla="*/ 198120 h 1580197"/>
                      <a:gd name="connsiteX52" fmla="*/ 359092 w 940118"/>
                      <a:gd name="connsiteY52" fmla="*/ 140970 h 1580197"/>
                      <a:gd name="connsiteX53" fmla="*/ 378434 w 940118"/>
                      <a:gd name="connsiteY53" fmla="*/ 151488 h 1580197"/>
                      <a:gd name="connsiteX54" fmla="*/ 378837 w 940118"/>
                      <a:gd name="connsiteY54" fmla="*/ 151226 h 1580197"/>
                      <a:gd name="connsiteX55" fmla="*/ 360045 w 940118"/>
                      <a:gd name="connsiteY55" fmla="*/ 140970 h 1580197"/>
                      <a:gd name="connsiteX56" fmla="*/ 486263 w 940118"/>
                      <a:gd name="connsiteY56" fmla="*/ 68845 h 1580197"/>
                      <a:gd name="connsiteX57" fmla="*/ 485775 w 940118"/>
                      <a:gd name="connsiteY57" fmla="*/ 68580 h 1580197"/>
                      <a:gd name="connsiteX58" fmla="*/ 572452 w 940118"/>
                      <a:gd name="connsiteY58" fmla="*/ 32385 h 1580197"/>
                      <a:gd name="connsiteX59" fmla="*/ 595123 w 940118"/>
                      <a:gd name="connsiteY59" fmla="*/ 44713 h 1580197"/>
                      <a:gd name="connsiteX60" fmla="*/ 595672 w 940118"/>
                      <a:gd name="connsiteY60" fmla="*/ 44538 h 1580197"/>
                      <a:gd name="connsiteX61" fmla="*/ 573405 w 940118"/>
                      <a:gd name="connsiteY61" fmla="*/ 32385 h 1580197"/>
                      <a:gd name="connsiteX62" fmla="*/ 679133 w 940118"/>
                      <a:gd name="connsiteY62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391243 w 940118"/>
                      <a:gd name="connsiteY20" fmla="*/ 465814 h 1580197"/>
                      <a:gd name="connsiteX21" fmla="*/ 422910 w 940118"/>
                      <a:gd name="connsiteY21" fmla="*/ 483870 h 1580197"/>
                      <a:gd name="connsiteX22" fmla="*/ 367665 w 940118"/>
                      <a:gd name="connsiteY22" fmla="*/ 572453 h 1580197"/>
                      <a:gd name="connsiteX23" fmla="*/ 368618 w 940118"/>
                      <a:gd name="connsiteY23" fmla="*/ 573405 h 1580197"/>
                      <a:gd name="connsiteX24" fmla="*/ 317183 w 940118"/>
                      <a:gd name="connsiteY24" fmla="*/ 684847 h 1580197"/>
                      <a:gd name="connsiteX25" fmla="*/ 305241 w 940118"/>
                      <a:gd name="connsiteY25" fmla="*/ 678329 h 1580197"/>
                      <a:gd name="connsiteX26" fmla="*/ 305235 w 940118"/>
                      <a:gd name="connsiteY26" fmla="*/ 678350 h 1580197"/>
                      <a:gd name="connsiteX27" fmla="*/ 317183 w 940118"/>
                      <a:gd name="connsiteY27" fmla="*/ 684847 h 1580197"/>
                      <a:gd name="connsiteX28" fmla="*/ 260985 w 940118"/>
                      <a:gd name="connsiteY28" fmla="*/ 1014413 h 1580197"/>
                      <a:gd name="connsiteX29" fmla="*/ 342900 w 940118"/>
                      <a:gd name="connsiteY29" fmla="*/ 1373505 h 1580197"/>
                      <a:gd name="connsiteX30" fmla="*/ 546735 w 940118"/>
                      <a:gd name="connsiteY30" fmla="*/ 1580197 h 1580197"/>
                      <a:gd name="connsiteX31" fmla="*/ 285750 w 940118"/>
                      <a:gd name="connsiteY31" fmla="*/ 1438275 h 1580197"/>
                      <a:gd name="connsiteX32" fmla="*/ 81915 w 940118"/>
                      <a:gd name="connsiteY32" fmla="*/ 1231583 h 1580197"/>
                      <a:gd name="connsiteX33" fmla="*/ 0 w 940118"/>
                      <a:gd name="connsiteY33" fmla="*/ 872490 h 1580197"/>
                      <a:gd name="connsiteX34" fmla="*/ 56197 w 940118"/>
                      <a:gd name="connsiteY34" fmla="*/ 542925 h 1580197"/>
                      <a:gd name="connsiteX35" fmla="*/ 62441 w 940118"/>
                      <a:gd name="connsiteY35" fmla="*/ 546321 h 1580197"/>
                      <a:gd name="connsiteX36" fmla="*/ 62617 w 940118"/>
                      <a:gd name="connsiteY36" fmla="*/ 545909 h 1580197"/>
                      <a:gd name="connsiteX37" fmla="*/ 57150 w 940118"/>
                      <a:gd name="connsiteY37" fmla="*/ 542925 h 1580197"/>
                      <a:gd name="connsiteX38" fmla="*/ 107444 w 940118"/>
                      <a:gd name="connsiteY38" fmla="*/ 431896 h 1580197"/>
                      <a:gd name="connsiteX39" fmla="*/ 106680 w 940118"/>
                      <a:gd name="connsiteY39" fmla="*/ 431483 h 1580197"/>
                      <a:gd name="connsiteX40" fmla="*/ 161925 w 940118"/>
                      <a:gd name="connsiteY40" fmla="*/ 341948 h 1580197"/>
                      <a:gd name="connsiteX41" fmla="*/ 171758 w 940118"/>
                      <a:gd name="connsiteY41" fmla="*/ 347295 h 1580197"/>
                      <a:gd name="connsiteX42" fmla="*/ 171778 w 940118"/>
                      <a:gd name="connsiteY42" fmla="*/ 347270 h 1580197"/>
                      <a:gd name="connsiteX43" fmla="*/ 161925 w 940118"/>
                      <a:gd name="connsiteY43" fmla="*/ 341948 h 1580197"/>
                      <a:gd name="connsiteX44" fmla="*/ 227648 w 940118"/>
                      <a:gd name="connsiteY44" fmla="*/ 258128 h 1580197"/>
                      <a:gd name="connsiteX45" fmla="*/ 239906 w 940118"/>
                      <a:gd name="connsiteY45" fmla="*/ 264794 h 1580197"/>
                      <a:gd name="connsiteX46" fmla="*/ 240267 w 940118"/>
                      <a:gd name="connsiteY46" fmla="*/ 264453 h 1580197"/>
                      <a:gd name="connsiteX47" fmla="*/ 228600 w 940118"/>
                      <a:gd name="connsiteY47" fmla="*/ 258128 h 1580197"/>
                      <a:gd name="connsiteX48" fmla="*/ 242888 w 940118"/>
                      <a:gd name="connsiteY48" fmla="*/ 241935 h 1580197"/>
                      <a:gd name="connsiteX49" fmla="*/ 287315 w 940118"/>
                      <a:gd name="connsiteY49" fmla="*/ 198453 h 1580197"/>
                      <a:gd name="connsiteX50" fmla="*/ 286702 w 940118"/>
                      <a:gd name="connsiteY50" fmla="*/ 198120 h 1580197"/>
                      <a:gd name="connsiteX51" fmla="*/ 359092 w 940118"/>
                      <a:gd name="connsiteY51" fmla="*/ 140970 h 1580197"/>
                      <a:gd name="connsiteX52" fmla="*/ 378434 w 940118"/>
                      <a:gd name="connsiteY52" fmla="*/ 151488 h 1580197"/>
                      <a:gd name="connsiteX53" fmla="*/ 378837 w 940118"/>
                      <a:gd name="connsiteY53" fmla="*/ 151226 h 1580197"/>
                      <a:gd name="connsiteX54" fmla="*/ 360045 w 940118"/>
                      <a:gd name="connsiteY54" fmla="*/ 140970 h 1580197"/>
                      <a:gd name="connsiteX55" fmla="*/ 486263 w 940118"/>
                      <a:gd name="connsiteY55" fmla="*/ 68845 h 1580197"/>
                      <a:gd name="connsiteX56" fmla="*/ 485775 w 940118"/>
                      <a:gd name="connsiteY56" fmla="*/ 68580 h 1580197"/>
                      <a:gd name="connsiteX57" fmla="*/ 572452 w 940118"/>
                      <a:gd name="connsiteY57" fmla="*/ 32385 h 1580197"/>
                      <a:gd name="connsiteX58" fmla="*/ 595123 w 940118"/>
                      <a:gd name="connsiteY58" fmla="*/ 44713 h 1580197"/>
                      <a:gd name="connsiteX59" fmla="*/ 595672 w 940118"/>
                      <a:gd name="connsiteY59" fmla="*/ 44538 h 1580197"/>
                      <a:gd name="connsiteX60" fmla="*/ 573405 w 940118"/>
                      <a:gd name="connsiteY60" fmla="*/ 32385 h 1580197"/>
                      <a:gd name="connsiteX61" fmla="*/ 679133 w 940118"/>
                      <a:gd name="connsiteY61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422910 w 940118"/>
                      <a:gd name="connsiteY20" fmla="*/ 483870 h 1580197"/>
                      <a:gd name="connsiteX21" fmla="*/ 367665 w 940118"/>
                      <a:gd name="connsiteY21" fmla="*/ 572453 h 1580197"/>
                      <a:gd name="connsiteX22" fmla="*/ 368618 w 940118"/>
                      <a:gd name="connsiteY22" fmla="*/ 573405 h 1580197"/>
                      <a:gd name="connsiteX23" fmla="*/ 317183 w 940118"/>
                      <a:gd name="connsiteY23" fmla="*/ 684847 h 1580197"/>
                      <a:gd name="connsiteX24" fmla="*/ 305241 w 940118"/>
                      <a:gd name="connsiteY24" fmla="*/ 678329 h 1580197"/>
                      <a:gd name="connsiteX25" fmla="*/ 305235 w 940118"/>
                      <a:gd name="connsiteY25" fmla="*/ 678350 h 1580197"/>
                      <a:gd name="connsiteX26" fmla="*/ 317183 w 940118"/>
                      <a:gd name="connsiteY26" fmla="*/ 684847 h 1580197"/>
                      <a:gd name="connsiteX27" fmla="*/ 260985 w 940118"/>
                      <a:gd name="connsiteY27" fmla="*/ 1014413 h 1580197"/>
                      <a:gd name="connsiteX28" fmla="*/ 342900 w 940118"/>
                      <a:gd name="connsiteY28" fmla="*/ 1373505 h 1580197"/>
                      <a:gd name="connsiteX29" fmla="*/ 546735 w 940118"/>
                      <a:gd name="connsiteY29" fmla="*/ 1580197 h 1580197"/>
                      <a:gd name="connsiteX30" fmla="*/ 285750 w 940118"/>
                      <a:gd name="connsiteY30" fmla="*/ 1438275 h 1580197"/>
                      <a:gd name="connsiteX31" fmla="*/ 81915 w 940118"/>
                      <a:gd name="connsiteY31" fmla="*/ 1231583 h 1580197"/>
                      <a:gd name="connsiteX32" fmla="*/ 0 w 940118"/>
                      <a:gd name="connsiteY32" fmla="*/ 872490 h 1580197"/>
                      <a:gd name="connsiteX33" fmla="*/ 56197 w 940118"/>
                      <a:gd name="connsiteY33" fmla="*/ 542925 h 1580197"/>
                      <a:gd name="connsiteX34" fmla="*/ 62441 w 940118"/>
                      <a:gd name="connsiteY34" fmla="*/ 546321 h 1580197"/>
                      <a:gd name="connsiteX35" fmla="*/ 62617 w 940118"/>
                      <a:gd name="connsiteY35" fmla="*/ 545909 h 1580197"/>
                      <a:gd name="connsiteX36" fmla="*/ 57150 w 940118"/>
                      <a:gd name="connsiteY36" fmla="*/ 542925 h 1580197"/>
                      <a:gd name="connsiteX37" fmla="*/ 107444 w 940118"/>
                      <a:gd name="connsiteY37" fmla="*/ 431896 h 1580197"/>
                      <a:gd name="connsiteX38" fmla="*/ 106680 w 940118"/>
                      <a:gd name="connsiteY38" fmla="*/ 431483 h 1580197"/>
                      <a:gd name="connsiteX39" fmla="*/ 161925 w 940118"/>
                      <a:gd name="connsiteY39" fmla="*/ 341948 h 1580197"/>
                      <a:gd name="connsiteX40" fmla="*/ 171758 w 940118"/>
                      <a:gd name="connsiteY40" fmla="*/ 347295 h 1580197"/>
                      <a:gd name="connsiteX41" fmla="*/ 171778 w 940118"/>
                      <a:gd name="connsiteY41" fmla="*/ 347270 h 1580197"/>
                      <a:gd name="connsiteX42" fmla="*/ 161925 w 940118"/>
                      <a:gd name="connsiteY42" fmla="*/ 341948 h 1580197"/>
                      <a:gd name="connsiteX43" fmla="*/ 227648 w 940118"/>
                      <a:gd name="connsiteY43" fmla="*/ 258128 h 1580197"/>
                      <a:gd name="connsiteX44" fmla="*/ 239906 w 940118"/>
                      <a:gd name="connsiteY44" fmla="*/ 264794 h 1580197"/>
                      <a:gd name="connsiteX45" fmla="*/ 240267 w 940118"/>
                      <a:gd name="connsiteY45" fmla="*/ 264453 h 1580197"/>
                      <a:gd name="connsiteX46" fmla="*/ 228600 w 940118"/>
                      <a:gd name="connsiteY46" fmla="*/ 258128 h 1580197"/>
                      <a:gd name="connsiteX47" fmla="*/ 242888 w 940118"/>
                      <a:gd name="connsiteY47" fmla="*/ 241935 h 1580197"/>
                      <a:gd name="connsiteX48" fmla="*/ 287315 w 940118"/>
                      <a:gd name="connsiteY48" fmla="*/ 198453 h 1580197"/>
                      <a:gd name="connsiteX49" fmla="*/ 286702 w 940118"/>
                      <a:gd name="connsiteY49" fmla="*/ 198120 h 1580197"/>
                      <a:gd name="connsiteX50" fmla="*/ 359092 w 940118"/>
                      <a:gd name="connsiteY50" fmla="*/ 140970 h 1580197"/>
                      <a:gd name="connsiteX51" fmla="*/ 378434 w 940118"/>
                      <a:gd name="connsiteY51" fmla="*/ 151488 h 1580197"/>
                      <a:gd name="connsiteX52" fmla="*/ 378837 w 940118"/>
                      <a:gd name="connsiteY52" fmla="*/ 151226 h 1580197"/>
                      <a:gd name="connsiteX53" fmla="*/ 360045 w 940118"/>
                      <a:gd name="connsiteY53" fmla="*/ 140970 h 1580197"/>
                      <a:gd name="connsiteX54" fmla="*/ 486263 w 940118"/>
                      <a:gd name="connsiteY54" fmla="*/ 68845 h 1580197"/>
                      <a:gd name="connsiteX55" fmla="*/ 485775 w 940118"/>
                      <a:gd name="connsiteY55" fmla="*/ 68580 h 1580197"/>
                      <a:gd name="connsiteX56" fmla="*/ 572452 w 940118"/>
                      <a:gd name="connsiteY56" fmla="*/ 32385 h 1580197"/>
                      <a:gd name="connsiteX57" fmla="*/ 595123 w 940118"/>
                      <a:gd name="connsiteY57" fmla="*/ 44713 h 1580197"/>
                      <a:gd name="connsiteX58" fmla="*/ 595672 w 940118"/>
                      <a:gd name="connsiteY58" fmla="*/ 44538 h 1580197"/>
                      <a:gd name="connsiteX59" fmla="*/ 573405 w 940118"/>
                      <a:gd name="connsiteY59" fmla="*/ 32385 h 1580197"/>
                      <a:gd name="connsiteX60" fmla="*/ 679133 w 940118"/>
                      <a:gd name="connsiteY60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88633 w 940118"/>
                      <a:gd name="connsiteY17" fmla="*/ 400050 h 1580197"/>
                      <a:gd name="connsiteX18" fmla="*/ 422910 w 940118"/>
                      <a:gd name="connsiteY18" fmla="*/ 482918 h 1580197"/>
                      <a:gd name="connsiteX19" fmla="*/ 422910 w 940118"/>
                      <a:gd name="connsiteY19" fmla="*/ 483870 h 1580197"/>
                      <a:gd name="connsiteX20" fmla="*/ 367665 w 940118"/>
                      <a:gd name="connsiteY20" fmla="*/ 572453 h 1580197"/>
                      <a:gd name="connsiteX21" fmla="*/ 368618 w 940118"/>
                      <a:gd name="connsiteY21" fmla="*/ 573405 h 1580197"/>
                      <a:gd name="connsiteX22" fmla="*/ 317183 w 940118"/>
                      <a:gd name="connsiteY22" fmla="*/ 684847 h 1580197"/>
                      <a:gd name="connsiteX23" fmla="*/ 305241 w 940118"/>
                      <a:gd name="connsiteY23" fmla="*/ 678329 h 1580197"/>
                      <a:gd name="connsiteX24" fmla="*/ 305235 w 940118"/>
                      <a:gd name="connsiteY24" fmla="*/ 678350 h 1580197"/>
                      <a:gd name="connsiteX25" fmla="*/ 317183 w 940118"/>
                      <a:gd name="connsiteY25" fmla="*/ 684847 h 1580197"/>
                      <a:gd name="connsiteX26" fmla="*/ 260985 w 940118"/>
                      <a:gd name="connsiteY26" fmla="*/ 1014413 h 1580197"/>
                      <a:gd name="connsiteX27" fmla="*/ 342900 w 940118"/>
                      <a:gd name="connsiteY27" fmla="*/ 1373505 h 1580197"/>
                      <a:gd name="connsiteX28" fmla="*/ 546735 w 940118"/>
                      <a:gd name="connsiteY28" fmla="*/ 1580197 h 1580197"/>
                      <a:gd name="connsiteX29" fmla="*/ 285750 w 940118"/>
                      <a:gd name="connsiteY29" fmla="*/ 1438275 h 1580197"/>
                      <a:gd name="connsiteX30" fmla="*/ 81915 w 940118"/>
                      <a:gd name="connsiteY30" fmla="*/ 1231583 h 1580197"/>
                      <a:gd name="connsiteX31" fmla="*/ 0 w 940118"/>
                      <a:gd name="connsiteY31" fmla="*/ 872490 h 1580197"/>
                      <a:gd name="connsiteX32" fmla="*/ 56197 w 940118"/>
                      <a:gd name="connsiteY32" fmla="*/ 542925 h 1580197"/>
                      <a:gd name="connsiteX33" fmla="*/ 62441 w 940118"/>
                      <a:gd name="connsiteY33" fmla="*/ 546321 h 1580197"/>
                      <a:gd name="connsiteX34" fmla="*/ 62617 w 940118"/>
                      <a:gd name="connsiteY34" fmla="*/ 545909 h 1580197"/>
                      <a:gd name="connsiteX35" fmla="*/ 57150 w 940118"/>
                      <a:gd name="connsiteY35" fmla="*/ 542925 h 1580197"/>
                      <a:gd name="connsiteX36" fmla="*/ 107444 w 940118"/>
                      <a:gd name="connsiteY36" fmla="*/ 431896 h 1580197"/>
                      <a:gd name="connsiteX37" fmla="*/ 106680 w 940118"/>
                      <a:gd name="connsiteY37" fmla="*/ 431483 h 1580197"/>
                      <a:gd name="connsiteX38" fmla="*/ 161925 w 940118"/>
                      <a:gd name="connsiteY38" fmla="*/ 341948 h 1580197"/>
                      <a:gd name="connsiteX39" fmla="*/ 171758 w 940118"/>
                      <a:gd name="connsiteY39" fmla="*/ 347295 h 1580197"/>
                      <a:gd name="connsiteX40" fmla="*/ 171778 w 940118"/>
                      <a:gd name="connsiteY40" fmla="*/ 347270 h 1580197"/>
                      <a:gd name="connsiteX41" fmla="*/ 161925 w 940118"/>
                      <a:gd name="connsiteY41" fmla="*/ 341948 h 1580197"/>
                      <a:gd name="connsiteX42" fmla="*/ 227648 w 940118"/>
                      <a:gd name="connsiteY42" fmla="*/ 258128 h 1580197"/>
                      <a:gd name="connsiteX43" fmla="*/ 239906 w 940118"/>
                      <a:gd name="connsiteY43" fmla="*/ 264794 h 1580197"/>
                      <a:gd name="connsiteX44" fmla="*/ 240267 w 940118"/>
                      <a:gd name="connsiteY44" fmla="*/ 264453 h 1580197"/>
                      <a:gd name="connsiteX45" fmla="*/ 228600 w 940118"/>
                      <a:gd name="connsiteY45" fmla="*/ 258128 h 1580197"/>
                      <a:gd name="connsiteX46" fmla="*/ 242888 w 940118"/>
                      <a:gd name="connsiteY46" fmla="*/ 241935 h 1580197"/>
                      <a:gd name="connsiteX47" fmla="*/ 287315 w 940118"/>
                      <a:gd name="connsiteY47" fmla="*/ 198453 h 1580197"/>
                      <a:gd name="connsiteX48" fmla="*/ 286702 w 940118"/>
                      <a:gd name="connsiteY48" fmla="*/ 198120 h 1580197"/>
                      <a:gd name="connsiteX49" fmla="*/ 359092 w 940118"/>
                      <a:gd name="connsiteY49" fmla="*/ 140970 h 1580197"/>
                      <a:gd name="connsiteX50" fmla="*/ 378434 w 940118"/>
                      <a:gd name="connsiteY50" fmla="*/ 151488 h 1580197"/>
                      <a:gd name="connsiteX51" fmla="*/ 378837 w 940118"/>
                      <a:gd name="connsiteY51" fmla="*/ 151226 h 1580197"/>
                      <a:gd name="connsiteX52" fmla="*/ 360045 w 940118"/>
                      <a:gd name="connsiteY52" fmla="*/ 140970 h 1580197"/>
                      <a:gd name="connsiteX53" fmla="*/ 486263 w 940118"/>
                      <a:gd name="connsiteY53" fmla="*/ 68845 h 1580197"/>
                      <a:gd name="connsiteX54" fmla="*/ 485775 w 940118"/>
                      <a:gd name="connsiteY54" fmla="*/ 68580 h 1580197"/>
                      <a:gd name="connsiteX55" fmla="*/ 572452 w 940118"/>
                      <a:gd name="connsiteY55" fmla="*/ 32385 h 1580197"/>
                      <a:gd name="connsiteX56" fmla="*/ 595123 w 940118"/>
                      <a:gd name="connsiteY56" fmla="*/ 44713 h 1580197"/>
                      <a:gd name="connsiteX57" fmla="*/ 595672 w 940118"/>
                      <a:gd name="connsiteY57" fmla="*/ 44538 h 1580197"/>
                      <a:gd name="connsiteX58" fmla="*/ 573405 w 940118"/>
                      <a:gd name="connsiteY58" fmla="*/ 32385 h 1580197"/>
                      <a:gd name="connsiteX59" fmla="*/ 679133 w 940118"/>
                      <a:gd name="connsiteY59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620077 w 940118"/>
                      <a:gd name="connsiteY11" fmla="*/ 282893 h 1580197"/>
                      <a:gd name="connsiteX12" fmla="*/ 548076 w 940118"/>
                      <a:gd name="connsiteY12" fmla="*/ 339736 h 1580197"/>
                      <a:gd name="connsiteX13" fmla="*/ 548640 w 940118"/>
                      <a:gd name="connsiteY13" fmla="*/ 340043 h 1580197"/>
                      <a:gd name="connsiteX14" fmla="*/ 503873 w 940118"/>
                      <a:gd name="connsiteY14" fmla="*/ 383858 h 1580197"/>
                      <a:gd name="connsiteX15" fmla="*/ 488633 w 940118"/>
                      <a:gd name="connsiteY15" fmla="*/ 399098 h 1580197"/>
                      <a:gd name="connsiteX16" fmla="*/ 488633 w 940118"/>
                      <a:gd name="connsiteY16" fmla="*/ 400050 h 1580197"/>
                      <a:gd name="connsiteX17" fmla="*/ 422910 w 940118"/>
                      <a:gd name="connsiteY17" fmla="*/ 482918 h 1580197"/>
                      <a:gd name="connsiteX18" fmla="*/ 422910 w 940118"/>
                      <a:gd name="connsiteY18" fmla="*/ 483870 h 1580197"/>
                      <a:gd name="connsiteX19" fmla="*/ 367665 w 940118"/>
                      <a:gd name="connsiteY19" fmla="*/ 572453 h 1580197"/>
                      <a:gd name="connsiteX20" fmla="*/ 368618 w 940118"/>
                      <a:gd name="connsiteY20" fmla="*/ 573405 h 1580197"/>
                      <a:gd name="connsiteX21" fmla="*/ 317183 w 940118"/>
                      <a:gd name="connsiteY21" fmla="*/ 684847 h 1580197"/>
                      <a:gd name="connsiteX22" fmla="*/ 305241 w 940118"/>
                      <a:gd name="connsiteY22" fmla="*/ 678329 h 1580197"/>
                      <a:gd name="connsiteX23" fmla="*/ 305235 w 940118"/>
                      <a:gd name="connsiteY23" fmla="*/ 678350 h 1580197"/>
                      <a:gd name="connsiteX24" fmla="*/ 317183 w 940118"/>
                      <a:gd name="connsiteY24" fmla="*/ 684847 h 1580197"/>
                      <a:gd name="connsiteX25" fmla="*/ 260985 w 940118"/>
                      <a:gd name="connsiteY25" fmla="*/ 1014413 h 1580197"/>
                      <a:gd name="connsiteX26" fmla="*/ 342900 w 940118"/>
                      <a:gd name="connsiteY26" fmla="*/ 1373505 h 1580197"/>
                      <a:gd name="connsiteX27" fmla="*/ 546735 w 940118"/>
                      <a:gd name="connsiteY27" fmla="*/ 1580197 h 1580197"/>
                      <a:gd name="connsiteX28" fmla="*/ 285750 w 940118"/>
                      <a:gd name="connsiteY28" fmla="*/ 1438275 h 1580197"/>
                      <a:gd name="connsiteX29" fmla="*/ 81915 w 940118"/>
                      <a:gd name="connsiteY29" fmla="*/ 1231583 h 1580197"/>
                      <a:gd name="connsiteX30" fmla="*/ 0 w 940118"/>
                      <a:gd name="connsiteY30" fmla="*/ 872490 h 1580197"/>
                      <a:gd name="connsiteX31" fmla="*/ 56197 w 940118"/>
                      <a:gd name="connsiteY31" fmla="*/ 542925 h 1580197"/>
                      <a:gd name="connsiteX32" fmla="*/ 62441 w 940118"/>
                      <a:gd name="connsiteY32" fmla="*/ 546321 h 1580197"/>
                      <a:gd name="connsiteX33" fmla="*/ 62617 w 940118"/>
                      <a:gd name="connsiteY33" fmla="*/ 545909 h 1580197"/>
                      <a:gd name="connsiteX34" fmla="*/ 57150 w 940118"/>
                      <a:gd name="connsiteY34" fmla="*/ 542925 h 1580197"/>
                      <a:gd name="connsiteX35" fmla="*/ 107444 w 940118"/>
                      <a:gd name="connsiteY35" fmla="*/ 431896 h 1580197"/>
                      <a:gd name="connsiteX36" fmla="*/ 106680 w 940118"/>
                      <a:gd name="connsiteY36" fmla="*/ 431483 h 1580197"/>
                      <a:gd name="connsiteX37" fmla="*/ 161925 w 940118"/>
                      <a:gd name="connsiteY37" fmla="*/ 341948 h 1580197"/>
                      <a:gd name="connsiteX38" fmla="*/ 171758 w 940118"/>
                      <a:gd name="connsiteY38" fmla="*/ 347295 h 1580197"/>
                      <a:gd name="connsiteX39" fmla="*/ 171778 w 940118"/>
                      <a:gd name="connsiteY39" fmla="*/ 347270 h 1580197"/>
                      <a:gd name="connsiteX40" fmla="*/ 161925 w 940118"/>
                      <a:gd name="connsiteY40" fmla="*/ 341948 h 1580197"/>
                      <a:gd name="connsiteX41" fmla="*/ 227648 w 940118"/>
                      <a:gd name="connsiteY41" fmla="*/ 258128 h 1580197"/>
                      <a:gd name="connsiteX42" fmla="*/ 239906 w 940118"/>
                      <a:gd name="connsiteY42" fmla="*/ 264794 h 1580197"/>
                      <a:gd name="connsiteX43" fmla="*/ 240267 w 940118"/>
                      <a:gd name="connsiteY43" fmla="*/ 264453 h 1580197"/>
                      <a:gd name="connsiteX44" fmla="*/ 228600 w 940118"/>
                      <a:gd name="connsiteY44" fmla="*/ 258128 h 1580197"/>
                      <a:gd name="connsiteX45" fmla="*/ 242888 w 940118"/>
                      <a:gd name="connsiteY45" fmla="*/ 241935 h 1580197"/>
                      <a:gd name="connsiteX46" fmla="*/ 287315 w 940118"/>
                      <a:gd name="connsiteY46" fmla="*/ 198453 h 1580197"/>
                      <a:gd name="connsiteX47" fmla="*/ 286702 w 940118"/>
                      <a:gd name="connsiteY47" fmla="*/ 198120 h 1580197"/>
                      <a:gd name="connsiteX48" fmla="*/ 359092 w 940118"/>
                      <a:gd name="connsiteY48" fmla="*/ 140970 h 1580197"/>
                      <a:gd name="connsiteX49" fmla="*/ 378434 w 940118"/>
                      <a:gd name="connsiteY49" fmla="*/ 151488 h 1580197"/>
                      <a:gd name="connsiteX50" fmla="*/ 378837 w 940118"/>
                      <a:gd name="connsiteY50" fmla="*/ 151226 h 1580197"/>
                      <a:gd name="connsiteX51" fmla="*/ 360045 w 940118"/>
                      <a:gd name="connsiteY51" fmla="*/ 140970 h 1580197"/>
                      <a:gd name="connsiteX52" fmla="*/ 486263 w 940118"/>
                      <a:gd name="connsiteY52" fmla="*/ 68845 h 1580197"/>
                      <a:gd name="connsiteX53" fmla="*/ 485775 w 940118"/>
                      <a:gd name="connsiteY53" fmla="*/ 68580 h 1580197"/>
                      <a:gd name="connsiteX54" fmla="*/ 572452 w 940118"/>
                      <a:gd name="connsiteY54" fmla="*/ 32385 h 1580197"/>
                      <a:gd name="connsiteX55" fmla="*/ 595123 w 940118"/>
                      <a:gd name="connsiteY55" fmla="*/ 44713 h 1580197"/>
                      <a:gd name="connsiteX56" fmla="*/ 595672 w 940118"/>
                      <a:gd name="connsiteY56" fmla="*/ 44538 h 1580197"/>
                      <a:gd name="connsiteX57" fmla="*/ 573405 w 940118"/>
                      <a:gd name="connsiteY57" fmla="*/ 32385 h 1580197"/>
                      <a:gd name="connsiteX58" fmla="*/ 679133 w 940118"/>
                      <a:gd name="connsiteY58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620077 w 940118"/>
                      <a:gd name="connsiteY10" fmla="*/ 282893 h 1580197"/>
                      <a:gd name="connsiteX11" fmla="*/ 548076 w 940118"/>
                      <a:gd name="connsiteY11" fmla="*/ 339736 h 1580197"/>
                      <a:gd name="connsiteX12" fmla="*/ 548640 w 940118"/>
                      <a:gd name="connsiteY12" fmla="*/ 340043 h 1580197"/>
                      <a:gd name="connsiteX13" fmla="*/ 503873 w 940118"/>
                      <a:gd name="connsiteY13" fmla="*/ 383858 h 1580197"/>
                      <a:gd name="connsiteX14" fmla="*/ 488633 w 940118"/>
                      <a:gd name="connsiteY14" fmla="*/ 399098 h 1580197"/>
                      <a:gd name="connsiteX15" fmla="*/ 488633 w 940118"/>
                      <a:gd name="connsiteY15" fmla="*/ 400050 h 1580197"/>
                      <a:gd name="connsiteX16" fmla="*/ 422910 w 940118"/>
                      <a:gd name="connsiteY16" fmla="*/ 482918 h 1580197"/>
                      <a:gd name="connsiteX17" fmla="*/ 422910 w 940118"/>
                      <a:gd name="connsiteY17" fmla="*/ 483870 h 1580197"/>
                      <a:gd name="connsiteX18" fmla="*/ 367665 w 940118"/>
                      <a:gd name="connsiteY18" fmla="*/ 572453 h 1580197"/>
                      <a:gd name="connsiteX19" fmla="*/ 368618 w 940118"/>
                      <a:gd name="connsiteY19" fmla="*/ 573405 h 1580197"/>
                      <a:gd name="connsiteX20" fmla="*/ 317183 w 940118"/>
                      <a:gd name="connsiteY20" fmla="*/ 684847 h 1580197"/>
                      <a:gd name="connsiteX21" fmla="*/ 305241 w 940118"/>
                      <a:gd name="connsiteY21" fmla="*/ 678329 h 1580197"/>
                      <a:gd name="connsiteX22" fmla="*/ 305235 w 940118"/>
                      <a:gd name="connsiteY22" fmla="*/ 678350 h 1580197"/>
                      <a:gd name="connsiteX23" fmla="*/ 317183 w 940118"/>
                      <a:gd name="connsiteY23" fmla="*/ 684847 h 1580197"/>
                      <a:gd name="connsiteX24" fmla="*/ 260985 w 940118"/>
                      <a:gd name="connsiteY24" fmla="*/ 1014413 h 1580197"/>
                      <a:gd name="connsiteX25" fmla="*/ 342900 w 940118"/>
                      <a:gd name="connsiteY25" fmla="*/ 1373505 h 1580197"/>
                      <a:gd name="connsiteX26" fmla="*/ 546735 w 940118"/>
                      <a:gd name="connsiteY26" fmla="*/ 1580197 h 1580197"/>
                      <a:gd name="connsiteX27" fmla="*/ 285750 w 940118"/>
                      <a:gd name="connsiteY27" fmla="*/ 1438275 h 1580197"/>
                      <a:gd name="connsiteX28" fmla="*/ 81915 w 940118"/>
                      <a:gd name="connsiteY28" fmla="*/ 1231583 h 1580197"/>
                      <a:gd name="connsiteX29" fmla="*/ 0 w 940118"/>
                      <a:gd name="connsiteY29" fmla="*/ 872490 h 1580197"/>
                      <a:gd name="connsiteX30" fmla="*/ 56197 w 940118"/>
                      <a:gd name="connsiteY30" fmla="*/ 542925 h 1580197"/>
                      <a:gd name="connsiteX31" fmla="*/ 62441 w 940118"/>
                      <a:gd name="connsiteY31" fmla="*/ 546321 h 1580197"/>
                      <a:gd name="connsiteX32" fmla="*/ 62617 w 940118"/>
                      <a:gd name="connsiteY32" fmla="*/ 545909 h 1580197"/>
                      <a:gd name="connsiteX33" fmla="*/ 57150 w 940118"/>
                      <a:gd name="connsiteY33" fmla="*/ 542925 h 1580197"/>
                      <a:gd name="connsiteX34" fmla="*/ 107444 w 940118"/>
                      <a:gd name="connsiteY34" fmla="*/ 431896 h 1580197"/>
                      <a:gd name="connsiteX35" fmla="*/ 106680 w 940118"/>
                      <a:gd name="connsiteY35" fmla="*/ 431483 h 1580197"/>
                      <a:gd name="connsiteX36" fmla="*/ 161925 w 940118"/>
                      <a:gd name="connsiteY36" fmla="*/ 341948 h 1580197"/>
                      <a:gd name="connsiteX37" fmla="*/ 171758 w 940118"/>
                      <a:gd name="connsiteY37" fmla="*/ 347295 h 1580197"/>
                      <a:gd name="connsiteX38" fmla="*/ 171778 w 940118"/>
                      <a:gd name="connsiteY38" fmla="*/ 347270 h 1580197"/>
                      <a:gd name="connsiteX39" fmla="*/ 161925 w 940118"/>
                      <a:gd name="connsiteY39" fmla="*/ 341948 h 1580197"/>
                      <a:gd name="connsiteX40" fmla="*/ 227648 w 940118"/>
                      <a:gd name="connsiteY40" fmla="*/ 258128 h 1580197"/>
                      <a:gd name="connsiteX41" fmla="*/ 239906 w 940118"/>
                      <a:gd name="connsiteY41" fmla="*/ 264794 h 1580197"/>
                      <a:gd name="connsiteX42" fmla="*/ 240267 w 940118"/>
                      <a:gd name="connsiteY42" fmla="*/ 264453 h 1580197"/>
                      <a:gd name="connsiteX43" fmla="*/ 228600 w 940118"/>
                      <a:gd name="connsiteY43" fmla="*/ 258128 h 1580197"/>
                      <a:gd name="connsiteX44" fmla="*/ 242888 w 940118"/>
                      <a:gd name="connsiteY44" fmla="*/ 241935 h 1580197"/>
                      <a:gd name="connsiteX45" fmla="*/ 287315 w 940118"/>
                      <a:gd name="connsiteY45" fmla="*/ 198453 h 1580197"/>
                      <a:gd name="connsiteX46" fmla="*/ 286702 w 940118"/>
                      <a:gd name="connsiteY46" fmla="*/ 198120 h 1580197"/>
                      <a:gd name="connsiteX47" fmla="*/ 359092 w 940118"/>
                      <a:gd name="connsiteY47" fmla="*/ 140970 h 1580197"/>
                      <a:gd name="connsiteX48" fmla="*/ 378434 w 940118"/>
                      <a:gd name="connsiteY48" fmla="*/ 151488 h 1580197"/>
                      <a:gd name="connsiteX49" fmla="*/ 378837 w 940118"/>
                      <a:gd name="connsiteY49" fmla="*/ 151226 h 1580197"/>
                      <a:gd name="connsiteX50" fmla="*/ 360045 w 940118"/>
                      <a:gd name="connsiteY50" fmla="*/ 140970 h 1580197"/>
                      <a:gd name="connsiteX51" fmla="*/ 486263 w 940118"/>
                      <a:gd name="connsiteY51" fmla="*/ 68845 h 1580197"/>
                      <a:gd name="connsiteX52" fmla="*/ 485775 w 940118"/>
                      <a:gd name="connsiteY52" fmla="*/ 68580 h 1580197"/>
                      <a:gd name="connsiteX53" fmla="*/ 572452 w 940118"/>
                      <a:gd name="connsiteY53" fmla="*/ 32385 h 1580197"/>
                      <a:gd name="connsiteX54" fmla="*/ 595123 w 940118"/>
                      <a:gd name="connsiteY54" fmla="*/ 44713 h 1580197"/>
                      <a:gd name="connsiteX55" fmla="*/ 595672 w 940118"/>
                      <a:gd name="connsiteY55" fmla="*/ 44538 h 1580197"/>
                      <a:gd name="connsiteX56" fmla="*/ 573405 w 940118"/>
                      <a:gd name="connsiteY56" fmla="*/ 32385 h 1580197"/>
                      <a:gd name="connsiteX57" fmla="*/ 679133 w 940118"/>
                      <a:gd name="connsiteY57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747299 w 940118"/>
                      <a:gd name="connsiteY6" fmla="*/ 210278 h 1580197"/>
                      <a:gd name="connsiteX7" fmla="*/ 747713 w 940118"/>
                      <a:gd name="connsiteY7" fmla="*/ 210503 h 1580197"/>
                      <a:gd name="connsiteX8" fmla="*/ 620078 w 940118"/>
                      <a:gd name="connsiteY8" fmla="*/ 282893 h 1580197"/>
                      <a:gd name="connsiteX9" fmla="*/ 620077 w 940118"/>
                      <a:gd name="connsiteY9" fmla="*/ 282893 h 1580197"/>
                      <a:gd name="connsiteX10" fmla="*/ 548076 w 940118"/>
                      <a:gd name="connsiteY10" fmla="*/ 339736 h 1580197"/>
                      <a:gd name="connsiteX11" fmla="*/ 548640 w 940118"/>
                      <a:gd name="connsiteY11" fmla="*/ 340043 h 1580197"/>
                      <a:gd name="connsiteX12" fmla="*/ 503873 w 940118"/>
                      <a:gd name="connsiteY12" fmla="*/ 383858 h 1580197"/>
                      <a:gd name="connsiteX13" fmla="*/ 488633 w 940118"/>
                      <a:gd name="connsiteY13" fmla="*/ 399098 h 1580197"/>
                      <a:gd name="connsiteX14" fmla="*/ 488633 w 940118"/>
                      <a:gd name="connsiteY14" fmla="*/ 400050 h 1580197"/>
                      <a:gd name="connsiteX15" fmla="*/ 422910 w 940118"/>
                      <a:gd name="connsiteY15" fmla="*/ 482918 h 1580197"/>
                      <a:gd name="connsiteX16" fmla="*/ 422910 w 940118"/>
                      <a:gd name="connsiteY16" fmla="*/ 483870 h 1580197"/>
                      <a:gd name="connsiteX17" fmla="*/ 367665 w 940118"/>
                      <a:gd name="connsiteY17" fmla="*/ 572453 h 1580197"/>
                      <a:gd name="connsiteX18" fmla="*/ 368618 w 940118"/>
                      <a:gd name="connsiteY18" fmla="*/ 573405 h 1580197"/>
                      <a:gd name="connsiteX19" fmla="*/ 317183 w 940118"/>
                      <a:gd name="connsiteY19" fmla="*/ 684847 h 1580197"/>
                      <a:gd name="connsiteX20" fmla="*/ 305241 w 940118"/>
                      <a:gd name="connsiteY20" fmla="*/ 678329 h 1580197"/>
                      <a:gd name="connsiteX21" fmla="*/ 305235 w 940118"/>
                      <a:gd name="connsiteY21" fmla="*/ 678350 h 1580197"/>
                      <a:gd name="connsiteX22" fmla="*/ 317183 w 940118"/>
                      <a:gd name="connsiteY22" fmla="*/ 684847 h 1580197"/>
                      <a:gd name="connsiteX23" fmla="*/ 260985 w 940118"/>
                      <a:gd name="connsiteY23" fmla="*/ 1014413 h 1580197"/>
                      <a:gd name="connsiteX24" fmla="*/ 342900 w 940118"/>
                      <a:gd name="connsiteY24" fmla="*/ 1373505 h 1580197"/>
                      <a:gd name="connsiteX25" fmla="*/ 546735 w 940118"/>
                      <a:gd name="connsiteY25" fmla="*/ 1580197 h 1580197"/>
                      <a:gd name="connsiteX26" fmla="*/ 285750 w 940118"/>
                      <a:gd name="connsiteY26" fmla="*/ 1438275 h 1580197"/>
                      <a:gd name="connsiteX27" fmla="*/ 81915 w 940118"/>
                      <a:gd name="connsiteY27" fmla="*/ 1231583 h 1580197"/>
                      <a:gd name="connsiteX28" fmla="*/ 0 w 940118"/>
                      <a:gd name="connsiteY28" fmla="*/ 872490 h 1580197"/>
                      <a:gd name="connsiteX29" fmla="*/ 56197 w 940118"/>
                      <a:gd name="connsiteY29" fmla="*/ 542925 h 1580197"/>
                      <a:gd name="connsiteX30" fmla="*/ 62441 w 940118"/>
                      <a:gd name="connsiteY30" fmla="*/ 546321 h 1580197"/>
                      <a:gd name="connsiteX31" fmla="*/ 62617 w 940118"/>
                      <a:gd name="connsiteY31" fmla="*/ 545909 h 1580197"/>
                      <a:gd name="connsiteX32" fmla="*/ 57150 w 940118"/>
                      <a:gd name="connsiteY32" fmla="*/ 542925 h 1580197"/>
                      <a:gd name="connsiteX33" fmla="*/ 107444 w 940118"/>
                      <a:gd name="connsiteY33" fmla="*/ 431896 h 1580197"/>
                      <a:gd name="connsiteX34" fmla="*/ 106680 w 940118"/>
                      <a:gd name="connsiteY34" fmla="*/ 431483 h 1580197"/>
                      <a:gd name="connsiteX35" fmla="*/ 161925 w 940118"/>
                      <a:gd name="connsiteY35" fmla="*/ 341948 h 1580197"/>
                      <a:gd name="connsiteX36" fmla="*/ 171758 w 940118"/>
                      <a:gd name="connsiteY36" fmla="*/ 347295 h 1580197"/>
                      <a:gd name="connsiteX37" fmla="*/ 171778 w 940118"/>
                      <a:gd name="connsiteY37" fmla="*/ 347270 h 1580197"/>
                      <a:gd name="connsiteX38" fmla="*/ 161925 w 940118"/>
                      <a:gd name="connsiteY38" fmla="*/ 341948 h 1580197"/>
                      <a:gd name="connsiteX39" fmla="*/ 227648 w 940118"/>
                      <a:gd name="connsiteY39" fmla="*/ 258128 h 1580197"/>
                      <a:gd name="connsiteX40" fmla="*/ 239906 w 940118"/>
                      <a:gd name="connsiteY40" fmla="*/ 264794 h 1580197"/>
                      <a:gd name="connsiteX41" fmla="*/ 240267 w 940118"/>
                      <a:gd name="connsiteY41" fmla="*/ 264453 h 1580197"/>
                      <a:gd name="connsiteX42" fmla="*/ 228600 w 940118"/>
                      <a:gd name="connsiteY42" fmla="*/ 258128 h 1580197"/>
                      <a:gd name="connsiteX43" fmla="*/ 242888 w 940118"/>
                      <a:gd name="connsiteY43" fmla="*/ 241935 h 1580197"/>
                      <a:gd name="connsiteX44" fmla="*/ 287315 w 940118"/>
                      <a:gd name="connsiteY44" fmla="*/ 198453 h 1580197"/>
                      <a:gd name="connsiteX45" fmla="*/ 286702 w 940118"/>
                      <a:gd name="connsiteY45" fmla="*/ 198120 h 1580197"/>
                      <a:gd name="connsiteX46" fmla="*/ 359092 w 940118"/>
                      <a:gd name="connsiteY46" fmla="*/ 140970 h 1580197"/>
                      <a:gd name="connsiteX47" fmla="*/ 378434 w 940118"/>
                      <a:gd name="connsiteY47" fmla="*/ 151488 h 1580197"/>
                      <a:gd name="connsiteX48" fmla="*/ 378837 w 940118"/>
                      <a:gd name="connsiteY48" fmla="*/ 151226 h 1580197"/>
                      <a:gd name="connsiteX49" fmla="*/ 360045 w 940118"/>
                      <a:gd name="connsiteY49" fmla="*/ 140970 h 1580197"/>
                      <a:gd name="connsiteX50" fmla="*/ 486263 w 940118"/>
                      <a:gd name="connsiteY50" fmla="*/ 68845 h 1580197"/>
                      <a:gd name="connsiteX51" fmla="*/ 485775 w 940118"/>
                      <a:gd name="connsiteY51" fmla="*/ 68580 h 1580197"/>
                      <a:gd name="connsiteX52" fmla="*/ 572452 w 940118"/>
                      <a:gd name="connsiteY52" fmla="*/ 32385 h 1580197"/>
                      <a:gd name="connsiteX53" fmla="*/ 595123 w 940118"/>
                      <a:gd name="connsiteY53" fmla="*/ 44713 h 1580197"/>
                      <a:gd name="connsiteX54" fmla="*/ 595672 w 940118"/>
                      <a:gd name="connsiteY54" fmla="*/ 44538 h 1580197"/>
                      <a:gd name="connsiteX55" fmla="*/ 573405 w 940118"/>
                      <a:gd name="connsiteY55" fmla="*/ 32385 h 1580197"/>
                      <a:gd name="connsiteX56" fmla="*/ 679133 w 940118"/>
                      <a:gd name="connsiteY56" fmla="*/ 0 h 1580197"/>
                      <a:gd name="connsiteX0" fmla="*/ 832937 w 940118"/>
                      <a:gd name="connsiteY0" fmla="*/ 174035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747299 w 940118"/>
                      <a:gd name="connsiteY5" fmla="*/ 210278 h 1580197"/>
                      <a:gd name="connsiteX6" fmla="*/ 747713 w 940118"/>
                      <a:gd name="connsiteY6" fmla="*/ 210503 h 1580197"/>
                      <a:gd name="connsiteX7" fmla="*/ 620078 w 940118"/>
                      <a:gd name="connsiteY7" fmla="*/ 282893 h 1580197"/>
                      <a:gd name="connsiteX8" fmla="*/ 620077 w 940118"/>
                      <a:gd name="connsiteY8" fmla="*/ 282893 h 1580197"/>
                      <a:gd name="connsiteX9" fmla="*/ 548076 w 940118"/>
                      <a:gd name="connsiteY9" fmla="*/ 339736 h 1580197"/>
                      <a:gd name="connsiteX10" fmla="*/ 548640 w 940118"/>
                      <a:gd name="connsiteY10" fmla="*/ 340043 h 1580197"/>
                      <a:gd name="connsiteX11" fmla="*/ 503873 w 940118"/>
                      <a:gd name="connsiteY11" fmla="*/ 383858 h 1580197"/>
                      <a:gd name="connsiteX12" fmla="*/ 488633 w 940118"/>
                      <a:gd name="connsiteY12" fmla="*/ 399098 h 1580197"/>
                      <a:gd name="connsiteX13" fmla="*/ 488633 w 940118"/>
                      <a:gd name="connsiteY13" fmla="*/ 400050 h 1580197"/>
                      <a:gd name="connsiteX14" fmla="*/ 422910 w 940118"/>
                      <a:gd name="connsiteY14" fmla="*/ 482918 h 1580197"/>
                      <a:gd name="connsiteX15" fmla="*/ 422910 w 940118"/>
                      <a:gd name="connsiteY15" fmla="*/ 483870 h 1580197"/>
                      <a:gd name="connsiteX16" fmla="*/ 367665 w 940118"/>
                      <a:gd name="connsiteY16" fmla="*/ 572453 h 1580197"/>
                      <a:gd name="connsiteX17" fmla="*/ 368618 w 940118"/>
                      <a:gd name="connsiteY17" fmla="*/ 573405 h 1580197"/>
                      <a:gd name="connsiteX18" fmla="*/ 317183 w 940118"/>
                      <a:gd name="connsiteY18" fmla="*/ 684847 h 1580197"/>
                      <a:gd name="connsiteX19" fmla="*/ 305241 w 940118"/>
                      <a:gd name="connsiteY19" fmla="*/ 678329 h 1580197"/>
                      <a:gd name="connsiteX20" fmla="*/ 305235 w 940118"/>
                      <a:gd name="connsiteY20" fmla="*/ 678350 h 1580197"/>
                      <a:gd name="connsiteX21" fmla="*/ 317183 w 940118"/>
                      <a:gd name="connsiteY21" fmla="*/ 684847 h 1580197"/>
                      <a:gd name="connsiteX22" fmla="*/ 260985 w 940118"/>
                      <a:gd name="connsiteY22" fmla="*/ 1014413 h 1580197"/>
                      <a:gd name="connsiteX23" fmla="*/ 342900 w 940118"/>
                      <a:gd name="connsiteY23" fmla="*/ 1373505 h 1580197"/>
                      <a:gd name="connsiteX24" fmla="*/ 546735 w 940118"/>
                      <a:gd name="connsiteY24" fmla="*/ 1580197 h 1580197"/>
                      <a:gd name="connsiteX25" fmla="*/ 285750 w 940118"/>
                      <a:gd name="connsiteY25" fmla="*/ 1438275 h 1580197"/>
                      <a:gd name="connsiteX26" fmla="*/ 81915 w 940118"/>
                      <a:gd name="connsiteY26" fmla="*/ 1231583 h 1580197"/>
                      <a:gd name="connsiteX27" fmla="*/ 0 w 940118"/>
                      <a:gd name="connsiteY27" fmla="*/ 872490 h 1580197"/>
                      <a:gd name="connsiteX28" fmla="*/ 56197 w 940118"/>
                      <a:gd name="connsiteY28" fmla="*/ 542925 h 1580197"/>
                      <a:gd name="connsiteX29" fmla="*/ 62441 w 940118"/>
                      <a:gd name="connsiteY29" fmla="*/ 546321 h 1580197"/>
                      <a:gd name="connsiteX30" fmla="*/ 62617 w 940118"/>
                      <a:gd name="connsiteY30" fmla="*/ 545909 h 1580197"/>
                      <a:gd name="connsiteX31" fmla="*/ 57150 w 940118"/>
                      <a:gd name="connsiteY31" fmla="*/ 542925 h 1580197"/>
                      <a:gd name="connsiteX32" fmla="*/ 107444 w 940118"/>
                      <a:gd name="connsiteY32" fmla="*/ 431896 h 1580197"/>
                      <a:gd name="connsiteX33" fmla="*/ 106680 w 940118"/>
                      <a:gd name="connsiteY33" fmla="*/ 431483 h 1580197"/>
                      <a:gd name="connsiteX34" fmla="*/ 161925 w 940118"/>
                      <a:gd name="connsiteY34" fmla="*/ 341948 h 1580197"/>
                      <a:gd name="connsiteX35" fmla="*/ 171758 w 940118"/>
                      <a:gd name="connsiteY35" fmla="*/ 347295 h 1580197"/>
                      <a:gd name="connsiteX36" fmla="*/ 171778 w 940118"/>
                      <a:gd name="connsiteY36" fmla="*/ 347270 h 1580197"/>
                      <a:gd name="connsiteX37" fmla="*/ 161925 w 940118"/>
                      <a:gd name="connsiteY37" fmla="*/ 341948 h 1580197"/>
                      <a:gd name="connsiteX38" fmla="*/ 227648 w 940118"/>
                      <a:gd name="connsiteY38" fmla="*/ 258128 h 1580197"/>
                      <a:gd name="connsiteX39" fmla="*/ 239906 w 940118"/>
                      <a:gd name="connsiteY39" fmla="*/ 264794 h 1580197"/>
                      <a:gd name="connsiteX40" fmla="*/ 240267 w 940118"/>
                      <a:gd name="connsiteY40" fmla="*/ 264453 h 1580197"/>
                      <a:gd name="connsiteX41" fmla="*/ 228600 w 940118"/>
                      <a:gd name="connsiteY41" fmla="*/ 258128 h 1580197"/>
                      <a:gd name="connsiteX42" fmla="*/ 242888 w 940118"/>
                      <a:gd name="connsiteY42" fmla="*/ 241935 h 1580197"/>
                      <a:gd name="connsiteX43" fmla="*/ 287315 w 940118"/>
                      <a:gd name="connsiteY43" fmla="*/ 198453 h 1580197"/>
                      <a:gd name="connsiteX44" fmla="*/ 286702 w 940118"/>
                      <a:gd name="connsiteY44" fmla="*/ 198120 h 1580197"/>
                      <a:gd name="connsiteX45" fmla="*/ 359092 w 940118"/>
                      <a:gd name="connsiteY45" fmla="*/ 140970 h 1580197"/>
                      <a:gd name="connsiteX46" fmla="*/ 378434 w 940118"/>
                      <a:gd name="connsiteY46" fmla="*/ 151488 h 1580197"/>
                      <a:gd name="connsiteX47" fmla="*/ 378837 w 940118"/>
                      <a:gd name="connsiteY47" fmla="*/ 151226 h 1580197"/>
                      <a:gd name="connsiteX48" fmla="*/ 360045 w 940118"/>
                      <a:gd name="connsiteY48" fmla="*/ 140970 h 1580197"/>
                      <a:gd name="connsiteX49" fmla="*/ 486263 w 940118"/>
                      <a:gd name="connsiteY49" fmla="*/ 68845 h 1580197"/>
                      <a:gd name="connsiteX50" fmla="*/ 485775 w 940118"/>
                      <a:gd name="connsiteY50" fmla="*/ 68580 h 1580197"/>
                      <a:gd name="connsiteX51" fmla="*/ 572452 w 940118"/>
                      <a:gd name="connsiteY51" fmla="*/ 32385 h 1580197"/>
                      <a:gd name="connsiteX52" fmla="*/ 595123 w 940118"/>
                      <a:gd name="connsiteY52" fmla="*/ 44713 h 1580197"/>
                      <a:gd name="connsiteX53" fmla="*/ 595672 w 940118"/>
                      <a:gd name="connsiteY53" fmla="*/ 44538 h 1580197"/>
                      <a:gd name="connsiteX54" fmla="*/ 573405 w 940118"/>
                      <a:gd name="connsiteY54" fmla="*/ 32385 h 1580197"/>
                      <a:gd name="connsiteX55" fmla="*/ 679133 w 940118"/>
                      <a:gd name="connsiteY5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95672 w 940118"/>
                      <a:gd name="connsiteY50" fmla="*/ 44538 h 1580197"/>
                      <a:gd name="connsiteX51" fmla="*/ 573405 w 940118"/>
                      <a:gd name="connsiteY51" fmla="*/ 32385 h 1580197"/>
                      <a:gd name="connsiteX52" fmla="*/ 679133 w 940118"/>
                      <a:gd name="connsiteY5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73405 w 940118"/>
                      <a:gd name="connsiteY50" fmla="*/ 32385 h 1580197"/>
                      <a:gd name="connsiteX51" fmla="*/ 679133 w 940118"/>
                      <a:gd name="connsiteY5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486263 w 940118"/>
                      <a:gd name="connsiteY45" fmla="*/ 68845 h 1580197"/>
                      <a:gd name="connsiteX46" fmla="*/ 485775 w 940118"/>
                      <a:gd name="connsiteY46" fmla="*/ 68580 h 1580197"/>
                      <a:gd name="connsiteX47" fmla="*/ 572452 w 940118"/>
                      <a:gd name="connsiteY47" fmla="*/ 32385 h 1580197"/>
                      <a:gd name="connsiteX48" fmla="*/ 595123 w 940118"/>
                      <a:gd name="connsiteY48" fmla="*/ 44713 h 1580197"/>
                      <a:gd name="connsiteX49" fmla="*/ 573405 w 940118"/>
                      <a:gd name="connsiteY49" fmla="*/ 32385 h 1580197"/>
                      <a:gd name="connsiteX50" fmla="*/ 679133 w 940118"/>
                      <a:gd name="connsiteY5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486263 w 940118"/>
                      <a:gd name="connsiteY44" fmla="*/ 68845 h 1580197"/>
                      <a:gd name="connsiteX45" fmla="*/ 485775 w 940118"/>
                      <a:gd name="connsiteY45" fmla="*/ 68580 h 1580197"/>
                      <a:gd name="connsiteX46" fmla="*/ 572452 w 940118"/>
                      <a:gd name="connsiteY46" fmla="*/ 32385 h 1580197"/>
                      <a:gd name="connsiteX47" fmla="*/ 595123 w 940118"/>
                      <a:gd name="connsiteY47" fmla="*/ 44713 h 1580197"/>
                      <a:gd name="connsiteX48" fmla="*/ 573405 w 940118"/>
                      <a:gd name="connsiteY48" fmla="*/ 32385 h 1580197"/>
                      <a:gd name="connsiteX49" fmla="*/ 679133 w 940118"/>
                      <a:gd name="connsiteY4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486263 w 940118"/>
                      <a:gd name="connsiteY43" fmla="*/ 68845 h 1580197"/>
                      <a:gd name="connsiteX44" fmla="*/ 485775 w 940118"/>
                      <a:gd name="connsiteY44" fmla="*/ 68580 h 1580197"/>
                      <a:gd name="connsiteX45" fmla="*/ 572452 w 940118"/>
                      <a:gd name="connsiteY45" fmla="*/ 32385 h 1580197"/>
                      <a:gd name="connsiteX46" fmla="*/ 595123 w 940118"/>
                      <a:gd name="connsiteY46" fmla="*/ 44713 h 1580197"/>
                      <a:gd name="connsiteX47" fmla="*/ 573405 w 940118"/>
                      <a:gd name="connsiteY47" fmla="*/ 32385 h 1580197"/>
                      <a:gd name="connsiteX48" fmla="*/ 679133 w 940118"/>
                      <a:gd name="connsiteY4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87315 w 940118"/>
                      <a:gd name="connsiteY39" fmla="*/ 198453 h 1580197"/>
                      <a:gd name="connsiteX40" fmla="*/ 286702 w 940118"/>
                      <a:gd name="connsiteY40" fmla="*/ 198120 h 1580197"/>
                      <a:gd name="connsiteX41" fmla="*/ 359092 w 940118"/>
                      <a:gd name="connsiteY41" fmla="*/ 140970 h 1580197"/>
                      <a:gd name="connsiteX42" fmla="*/ 486263 w 940118"/>
                      <a:gd name="connsiteY42" fmla="*/ 68845 h 1580197"/>
                      <a:gd name="connsiteX43" fmla="*/ 485775 w 940118"/>
                      <a:gd name="connsiteY43" fmla="*/ 68580 h 1580197"/>
                      <a:gd name="connsiteX44" fmla="*/ 572452 w 940118"/>
                      <a:gd name="connsiteY44" fmla="*/ 32385 h 1580197"/>
                      <a:gd name="connsiteX45" fmla="*/ 595123 w 940118"/>
                      <a:gd name="connsiteY45" fmla="*/ 44713 h 1580197"/>
                      <a:gd name="connsiteX46" fmla="*/ 573405 w 940118"/>
                      <a:gd name="connsiteY46" fmla="*/ 32385 h 1580197"/>
                      <a:gd name="connsiteX47" fmla="*/ 679133 w 940118"/>
                      <a:gd name="connsiteY4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28600 w 940118"/>
                      <a:gd name="connsiteY37" fmla="*/ 258128 h 1580197"/>
                      <a:gd name="connsiteX38" fmla="*/ 287315 w 940118"/>
                      <a:gd name="connsiteY38" fmla="*/ 198453 h 1580197"/>
                      <a:gd name="connsiteX39" fmla="*/ 286702 w 940118"/>
                      <a:gd name="connsiteY39" fmla="*/ 198120 h 1580197"/>
                      <a:gd name="connsiteX40" fmla="*/ 359092 w 940118"/>
                      <a:gd name="connsiteY40" fmla="*/ 140970 h 1580197"/>
                      <a:gd name="connsiteX41" fmla="*/ 486263 w 940118"/>
                      <a:gd name="connsiteY41" fmla="*/ 68845 h 1580197"/>
                      <a:gd name="connsiteX42" fmla="*/ 485775 w 940118"/>
                      <a:gd name="connsiteY42" fmla="*/ 68580 h 1580197"/>
                      <a:gd name="connsiteX43" fmla="*/ 572452 w 940118"/>
                      <a:gd name="connsiteY43" fmla="*/ 32385 h 1580197"/>
                      <a:gd name="connsiteX44" fmla="*/ 595123 w 940118"/>
                      <a:gd name="connsiteY44" fmla="*/ 44713 h 1580197"/>
                      <a:gd name="connsiteX45" fmla="*/ 573405 w 940118"/>
                      <a:gd name="connsiteY45" fmla="*/ 32385 h 1580197"/>
                      <a:gd name="connsiteX46" fmla="*/ 679133 w 940118"/>
                      <a:gd name="connsiteY46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87315 w 940118"/>
                      <a:gd name="connsiteY37" fmla="*/ 198453 h 1580197"/>
                      <a:gd name="connsiteX38" fmla="*/ 286702 w 940118"/>
                      <a:gd name="connsiteY38" fmla="*/ 198120 h 1580197"/>
                      <a:gd name="connsiteX39" fmla="*/ 359092 w 940118"/>
                      <a:gd name="connsiteY39" fmla="*/ 140970 h 1580197"/>
                      <a:gd name="connsiteX40" fmla="*/ 486263 w 940118"/>
                      <a:gd name="connsiteY40" fmla="*/ 68845 h 1580197"/>
                      <a:gd name="connsiteX41" fmla="*/ 485775 w 940118"/>
                      <a:gd name="connsiteY41" fmla="*/ 68580 h 1580197"/>
                      <a:gd name="connsiteX42" fmla="*/ 572452 w 940118"/>
                      <a:gd name="connsiteY42" fmla="*/ 32385 h 1580197"/>
                      <a:gd name="connsiteX43" fmla="*/ 595123 w 940118"/>
                      <a:gd name="connsiteY43" fmla="*/ 44713 h 1580197"/>
                      <a:gd name="connsiteX44" fmla="*/ 573405 w 940118"/>
                      <a:gd name="connsiteY44" fmla="*/ 32385 h 1580197"/>
                      <a:gd name="connsiteX45" fmla="*/ 679133 w 940118"/>
                      <a:gd name="connsiteY4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87315 w 940118"/>
                      <a:gd name="connsiteY36" fmla="*/ 198453 h 1580197"/>
                      <a:gd name="connsiteX37" fmla="*/ 286702 w 940118"/>
                      <a:gd name="connsiteY37" fmla="*/ 198120 h 1580197"/>
                      <a:gd name="connsiteX38" fmla="*/ 359092 w 940118"/>
                      <a:gd name="connsiteY38" fmla="*/ 140970 h 1580197"/>
                      <a:gd name="connsiteX39" fmla="*/ 486263 w 940118"/>
                      <a:gd name="connsiteY39" fmla="*/ 68845 h 1580197"/>
                      <a:gd name="connsiteX40" fmla="*/ 485775 w 940118"/>
                      <a:gd name="connsiteY40" fmla="*/ 68580 h 1580197"/>
                      <a:gd name="connsiteX41" fmla="*/ 572452 w 940118"/>
                      <a:gd name="connsiteY41" fmla="*/ 32385 h 1580197"/>
                      <a:gd name="connsiteX42" fmla="*/ 595123 w 940118"/>
                      <a:gd name="connsiteY42" fmla="*/ 44713 h 1580197"/>
                      <a:gd name="connsiteX43" fmla="*/ 573405 w 940118"/>
                      <a:gd name="connsiteY43" fmla="*/ 32385 h 1580197"/>
                      <a:gd name="connsiteX44" fmla="*/ 679133 w 940118"/>
                      <a:gd name="connsiteY44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61925 w 940118"/>
                      <a:gd name="connsiteY33" fmla="*/ 341948 h 1580197"/>
                      <a:gd name="connsiteX34" fmla="*/ 227648 w 940118"/>
                      <a:gd name="connsiteY34" fmla="*/ 258128 h 1580197"/>
                      <a:gd name="connsiteX35" fmla="*/ 287315 w 940118"/>
                      <a:gd name="connsiteY35" fmla="*/ 198453 h 1580197"/>
                      <a:gd name="connsiteX36" fmla="*/ 286702 w 940118"/>
                      <a:gd name="connsiteY36" fmla="*/ 198120 h 1580197"/>
                      <a:gd name="connsiteX37" fmla="*/ 359092 w 940118"/>
                      <a:gd name="connsiteY37" fmla="*/ 140970 h 1580197"/>
                      <a:gd name="connsiteX38" fmla="*/ 486263 w 940118"/>
                      <a:gd name="connsiteY38" fmla="*/ 68845 h 1580197"/>
                      <a:gd name="connsiteX39" fmla="*/ 485775 w 940118"/>
                      <a:gd name="connsiteY39" fmla="*/ 68580 h 1580197"/>
                      <a:gd name="connsiteX40" fmla="*/ 572452 w 940118"/>
                      <a:gd name="connsiteY40" fmla="*/ 32385 h 1580197"/>
                      <a:gd name="connsiteX41" fmla="*/ 595123 w 940118"/>
                      <a:gd name="connsiteY41" fmla="*/ 44713 h 1580197"/>
                      <a:gd name="connsiteX42" fmla="*/ 573405 w 940118"/>
                      <a:gd name="connsiteY42" fmla="*/ 32385 h 1580197"/>
                      <a:gd name="connsiteX43" fmla="*/ 679133 w 940118"/>
                      <a:gd name="connsiteY43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227648 w 940118"/>
                      <a:gd name="connsiteY33" fmla="*/ 258128 h 1580197"/>
                      <a:gd name="connsiteX34" fmla="*/ 287315 w 940118"/>
                      <a:gd name="connsiteY34" fmla="*/ 198453 h 1580197"/>
                      <a:gd name="connsiteX35" fmla="*/ 286702 w 940118"/>
                      <a:gd name="connsiteY35" fmla="*/ 198120 h 1580197"/>
                      <a:gd name="connsiteX36" fmla="*/ 359092 w 940118"/>
                      <a:gd name="connsiteY36" fmla="*/ 140970 h 1580197"/>
                      <a:gd name="connsiteX37" fmla="*/ 486263 w 940118"/>
                      <a:gd name="connsiteY37" fmla="*/ 68845 h 1580197"/>
                      <a:gd name="connsiteX38" fmla="*/ 485775 w 940118"/>
                      <a:gd name="connsiteY38" fmla="*/ 68580 h 1580197"/>
                      <a:gd name="connsiteX39" fmla="*/ 572452 w 940118"/>
                      <a:gd name="connsiteY39" fmla="*/ 32385 h 1580197"/>
                      <a:gd name="connsiteX40" fmla="*/ 595123 w 940118"/>
                      <a:gd name="connsiteY40" fmla="*/ 44713 h 1580197"/>
                      <a:gd name="connsiteX41" fmla="*/ 573405 w 940118"/>
                      <a:gd name="connsiteY41" fmla="*/ 32385 h 1580197"/>
                      <a:gd name="connsiteX42" fmla="*/ 679133 w 940118"/>
                      <a:gd name="connsiteY4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227648 w 940118"/>
                      <a:gd name="connsiteY32" fmla="*/ 258128 h 1580197"/>
                      <a:gd name="connsiteX33" fmla="*/ 287315 w 940118"/>
                      <a:gd name="connsiteY33" fmla="*/ 198453 h 1580197"/>
                      <a:gd name="connsiteX34" fmla="*/ 286702 w 940118"/>
                      <a:gd name="connsiteY34" fmla="*/ 198120 h 1580197"/>
                      <a:gd name="connsiteX35" fmla="*/ 359092 w 940118"/>
                      <a:gd name="connsiteY35" fmla="*/ 140970 h 1580197"/>
                      <a:gd name="connsiteX36" fmla="*/ 486263 w 940118"/>
                      <a:gd name="connsiteY36" fmla="*/ 68845 h 1580197"/>
                      <a:gd name="connsiteX37" fmla="*/ 485775 w 940118"/>
                      <a:gd name="connsiteY37" fmla="*/ 68580 h 1580197"/>
                      <a:gd name="connsiteX38" fmla="*/ 572452 w 940118"/>
                      <a:gd name="connsiteY38" fmla="*/ 32385 h 1580197"/>
                      <a:gd name="connsiteX39" fmla="*/ 595123 w 940118"/>
                      <a:gd name="connsiteY39" fmla="*/ 44713 h 1580197"/>
                      <a:gd name="connsiteX40" fmla="*/ 573405 w 940118"/>
                      <a:gd name="connsiteY40" fmla="*/ 32385 h 1580197"/>
                      <a:gd name="connsiteX41" fmla="*/ 679133 w 940118"/>
                      <a:gd name="connsiteY4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286702 w 940118"/>
                      <a:gd name="connsiteY33" fmla="*/ 198120 h 1580197"/>
                      <a:gd name="connsiteX34" fmla="*/ 359092 w 940118"/>
                      <a:gd name="connsiteY34" fmla="*/ 140970 h 1580197"/>
                      <a:gd name="connsiteX35" fmla="*/ 486263 w 940118"/>
                      <a:gd name="connsiteY35" fmla="*/ 68845 h 1580197"/>
                      <a:gd name="connsiteX36" fmla="*/ 485775 w 940118"/>
                      <a:gd name="connsiteY36" fmla="*/ 68580 h 1580197"/>
                      <a:gd name="connsiteX37" fmla="*/ 572452 w 940118"/>
                      <a:gd name="connsiteY37" fmla="*/ 32385 h 1580197"/>
                      <a:gd name="connsiteX38" fmla="*/ 595123 w 940118"/>
                      <a:gd name="connsiteY38" fmla="*/ 44713 h 1580197"/>
                      <a:gd name="connsiteX39" fmla="*/ 573405 w 940118"/>
                      <a:gd name="connsiteY39" fmla="*/ 32385 h 1580197"/>
                      <a:gd name="connsiteX40" fmla="*/ 679133 w 940118"/>
                      <a:gd name="connsiteY4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95123 w 940118"/>
                      <a:gd name="connsiteY37" fmla="*/ 44713 h 1580197"/>
                      <a:gd name="connsiteX38" fmla="*/ 573405 w 940118"/>
                      <a:gd name="connsiteY38" fmla="*/ 32385 h 1580197"/>
                      <a:gd name="connsiteX39" fmla="*/ 679133 w 940118"/>
                      <a:gd name="connsiteY3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73405 w 940118"/>
                      <a:gd name="connsiteY37" fmla="*/ 32385 h 1580197"/>
                      <a:gd name="connsiteX38" fmla="*/ 679133 w 940118"/>
                      <a:gd name="connsiteY3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05235 w 940118"/>
                      <a:gd name="connsiteY16" fmla="*/ 678350 h 1580197"/>
                      <a:gd name="connsiteX17" fmla="*/ 317183 w 940118"/>
                      <a:gd name="connsiteY17" fmla="*/ 684847 h 1580197"/>
                      <a:gd name="connsiteX18" fmla="*/ 260985 w 940118"/>
                      <a:gd name="connsiteY18" fmla="*/ 1014413 h 1580197"/>
                      <a:gd name="connsiteX19" fmla="*/ 342900 w 940118"/>
                      <a:gd name="connsiteY19" fmla="*/ 1373505 h 1580197"/>
                      <a:gd name="connsiteX20" fmla="*/ 546735 w 940118"/>
                      <a:gd name="connsiteY20" fmla="*/ 1580197 h 1580197"/>
                      <a:gd name="connsiteX21" fmla="*/ 285750 w 940118"/>
                      <a:gd name="connsiteY21" fmla="*/ 1438275 h 1580197"/>
                      <a:gd name="connsiteX22" fmla="*/ 81915 w 940118"/>
                      <a:gd name="connsiteY22" fmla="*/ 1231583 h 1580197"/>
                      <a:gd name="connsiteX23" fmla="*/ 0 w 940118"/>
                      <a:gd name="connsiteY23" fmla="*/ 872490 h 1580197"/>
                      <a:gd name="connsiteX24" fmla="*/ 56197 w 940118"/>
                      <a:gd name="connsiteY24" fmla="*/ 542925 h 1580197"/>
                      <a:gd name="connsiteX25" fmla="*/ 62441 w 940118"/>
                      <a:gd name="connsiteY25" fmla="*/ 546321 h 1580197"/>
                      <a:gd name="connsiteX26" fmla="*/ 62617 w 940118"/>
                      <a:gd name="connsiteY26" fmla="*/ 545909 h 1580197"/>
                      <a:gd name="connsiteX27" fmla="*/ 57150 w 940118"/>
                      <a:gd name="connsiteY27" fmla="*/ 542925 h 1580197"/>
                      <a:gd name="connsiteX28" fmla="*/ 107444 w 940118"/>
                      <a:gd name="connsiteY28" fmla="*/ 431896 h 1580197"/>
                      <a:gd name="connsiteX29" fmla="*/ 106680 w 940118"/>
                      <a:gd name="connsiteY29" fmla="*/ 431483 h 1580197"/>
                      <a:gd name="connsiteX30" fmla="*/ 227648 w 940118"/>
                      <a:gd name="connsiteY30" fmla="*/ 258128 h 1580197"/>
                      <a:gd name="connsiteX31" fmla="*/ 287315 w 940118"/>
                      <a:gd name="connsiteY31" fmla="*/ 198453 h 1580197"/>
                      <a:gd name="connsiteX32" fmla="*/ 359092 w 940118"/>
                      <a:gd name="connsiteY32" fmla="*/ 140970 h 1580197"/>
                      <a:gd name="connsiteX33" fmla="*/ 486263 w 940118"/>
                      <a:gd name="connsiteY33" fmla="*/ 68845 h 1580197"/>
                      <a:gd name="connsiteX34" fmla="*/ 485775 w 940118"/>
                      <a:gd name="connsiteY34" fmla="*/ 68580 h 1580197"/>
                      <a:gd name="connsiteX35" fmla="*/ 572452 w 940118"/>
                      <a:gd name="connsiteY35" fmla="*/ 32385 h 1580197"/>
                      <a:gd name="connsiteX36" fmla="*/ 573405 w 940118"/>
                      <a:gd name="connsiteY36" fmla="*/ 32385 h 1580197"/>
                      <a:gd name="connsiteX37" fmla="*/ 679133 w 940118"/>
                      <a:gd name="connsiteY3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17183 w 940118"/>
                      <a:gd name="connsiteY16" fmla="*/ 684847 h 1580197"/>
                      <a:gd name="connsiteX17" fmla="*/ 260985 w 940118"/>
                      <a:gd name="connsiteY17" fmla="*/ 1014413 h 1580197"/>
                      <a:gd name="connsiteX18" fmla="*/ 342900 w 940118"/>
                      <a:gd name="connsiteY18" fmla="*/ 1373505 h 1580197"/>
                      <a:gd name="connsiteX19" fmla="*/ 546735 w 940118"/>
                      <a:gd name="connsiteY19" fmla="*/ 1580197 h 1580197"/>
                      <a:gd name="connsiteX20" fmla="*/ 285750 w 940118"/>
                      <a:gd name="connsiteY20" fmla="*/ 1438275 h 1580197"/>
                      <a:gd name="connsiteX21" fmla="*/ 81915 w 940118"/>
                      <a:gd name="connsiteY21" fmla="*/ 1231583 h 1580197"/>
                      <a:gd name="connsiteX22" fmla="*/ 0 w 940118"/>
                      <a:gd name="connsiteY22" fmla="*/ 872490 h 1580197"/>
                      <a:gd name="connsiteX23" fmla="*/ 56197 w 940118"/>
                      <a:gd name="connsiteY23" fmla="*/ 542925 h 1580197"/>
                      <a:gd name="connsiteX24" fmla="*/ 62441 w 940118"/>
                      <a:gd name="connsiteY24" fmla="*/ 546321 h 1580197"/>
                      <a:gd name="connsiteX25" fmla="*/ 62617 w 940118"/>
                      <a:gd name="connsiteY25" fmla="*/ 545909 h 1580197"/>
                      <a:gd name="connsiteX26" fmla="*/ 57150 w 940118"/>
                      <a:gd name="connsiteY26" fmla="*/ 542925 h 1580197"/>
                      <a:gd name="connsiteX27" fmla="*/ 107444 w 940118"/>
                      <a:gd name="connsiteY27" fmla="*/ 431896 h 1580197"/>
                      <a:gd name="connsiteX28" fmla="*/ 106680 w 940118"/>
                      <a:gd name="connsiteY28" fmla="*/ 431483 h 1580197"/>
                      <a:gd name="connsiteX29" fmla="*/ 227648 w 940118"/>
                      <a:gd name="connsiteY29" fmla="*/ 258128 h 1580197"/>
                      <a:gd name="connsiteX30" fmla="*/ 287315 w 940118"/>
                      <a:gd name="connsiteY30" fmla="*/ 198453 h 1580197"/>
                      <a:gd name="connsiteX31" fmla="*/ 359092 w 940118"/>
                      <a:gd name="connsiteY31" fmla="*/ 140970 h 1580197"/>
                      <a:gd name="connsiteX32" fmla="*/ 486263 w 940118"/>
                      <a:gd name="connsiteY32" fmla="*/ 68845 h 1580197"/>
                      <a:gd name="connsiteX33" fmla="*/ 485775 w 940118"/>
                      <a:gd name="connsiteY33" fmla="*/ 68580 h 1580197"/>
                      <a:gd name="connsiteX34" fmla="*/ 572452 w 940118"/>
                      <a:gd name="connsiteY34" fmla="*/ 32385 h 1580197"/>
                      <a:gd name="connsiteX35" fmla="*/ 573405 w 940118"/>
                      <a:gd name="connsiteY35" fmla="*/ 32385 h 1580197"/>
                      <a:gd name="connsiteX36" fmla="*/ 679133 w 940118"/>
                      <a:gd name="connsiteY36" fmla="*/ 0 h 1580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40118" h="1580197">
                        <a:moveTo>
                          <a:pt x="679133" y="0"/>
                        </a:moveTo>
                        <a:lnTo>
                          <a:pt x="940118" y="140970"/>
                        </a:lnTo>
                        <a:lnTo>
                          <a:pt x="747299" y="210278"/>
                        </a:lnTo>
                        <a:lnTo>
                          <a:pt x="747713" y="210503"/>
                        </a:lnTo>
                        <a:cubicBezTo>
                          <a:pt x="701040" y="232410"/>
                          <a:pt x="658178" y="256223"/>
                          <a:pt x="620078" y="282893"/>
                        </a:cubicBezTo>
                        <a:lnTo>
                          <a:pt x="620077" y="282893"/>
                        </a:lnTo>
                        <a:lnTo>
                          <a:pt x="548076" y="339736"/>
                        </a:lnTo>
                        <a:lnTo>
                          <a:pt x="548640" y="340043"/>
                        </a:lnTo>
                        <a:cubicBezTo>
                          <a:pt x="538733" y="349937"/>
                          <a:pt x="498634" y="389097"/>
                          <a:pt x="488633" y="399098"/>
                        </a:cubicBezTo>
                        <a:lnTo>
                          <a:pt x="488633" y="400050"/>
                        </a:lnTo>
                        <a:cubicBezTo>
                          <a:pt x="464820" y="426720"/>
                          <a:pt x="442913" y="454343"/>
                          <a:pt x="422910" y="482918"/>
                        </a:cubicBezTo>
                        <a:lnTo>
                          <a:pt x="422910" y="483870"/>
                        </a:lnTo>
                        <a:cubicBezTo>
                          <a:pt x="402908" y="512445"/>
                          <a:pt x="383858" y="541973"/>
                          <a:pt x="367665" y="572453"/>
                        </a:cubicBezTo>
                        <a:lnTo>
                          <a:pt x="368618" y="573405"/>
                        </a:lnTo>
                        <a:cubicBezTo>
                          <a:pt x="347663" y="608647"/>
                          <a:pt x="331470" y="645795"/>
                          <a:pt x="317183" y="684847"/>
                        </a:cubicBezTo>
                        <a:lnTo>
                          <a:pt x="305241" y="678329"/>
                        </a:lnTo>
                        <a:lnTo>
                          <a:pt x="317183" y="684847"/>
                        </a:lnTo>
                        <a:cubicBezTo>
                          <a:pt x="280035" y="786765"/>
                          <a:pt x="260985" y="896303"/>
                          <a:pt x="260985" y="1014413"/>
                        </a:cubicBezTo>
                        <a:cubicBezTo>
                          <a:pt x="260985" y="1152525"/>
                          <a:pt x="287655" y="1272540"/>
                          <a:pt x="342900" y="1373505"/>
                        </a:cubicBezTo>
                        <a:cubicBezTo>
                          <a:pt x="391478" y="1463993"/>
                          <a:pt x="460058" y="1532572"/>
                          <a:pt x="546735" y="1580197"/>
                        </a:cubicBezTo>
                        <a:lnTo>
                          <a:pt x="285750" y="1438275"/>
                        </a:lnTo>
                        <a:cubicBezTo>
                          <a:pt x="199073" y="1390650"/>
                          <a:pt x="130493" y="1322070"/>
                          <a:pt x="81915" y="1231583"/>
                        </a:cubicBezTo>
                        <a:cubicBezTo>
                          <a:pt x="27622" y="1130618"/>
                          <a:pt x="0" y="1010603"/>
                          <a:pt x="0" y="872490"/>
                        </a:cubicBezTo>
                        <a:cubicBezTo>
                          <a:pt x="0" y="754380"/>
                          <a:pt x="19050" y="644842"/>
                          <a:pt x="56197" y="542925"/>
                        </a:cubicBezTo>
                        <a:lnTo>
                          <a:pt x="62441" y="546321"/>
                        </a:lnTo>
                        <a:cubicBezTo>
                          <a:pt x="62500" y="546184"/>
                          <a:pt x="62558" y="546046"/>
                          <a:pt x="62617" y="545909"/>
                        </a:cubicBezTo>
                        <a:lnTo>
                          <a:pt x="57150" y="542925"/>
                        </a:lnTo>
                        <a:lnTo>
                          <a:pt x="107444" y="431896"/>
                        </a:lnTo>
                        <a:lnTo>
                          <a:pt x="106680" y="431483"/>
                        </a:lnTo>
                        <a:cubicBezTo>
                          <a:pt x="126714" y="402522"/>
                          <a:pt x="197542" y="296966"/>
                          <a:pt x="227648" y="258128"/>
                        </a:cubicBezTo>
                        <a:lnTo>
                          <a:pt x="287315" y="198453"/>
                        </a:lnTo>
                        <a:lnTo>
                          <a:pt x="359092" y="140970"/>
                        </a:lnTo>
                        <a:lnTo>
                          <a:pt x="486263" y="68845"/>
                        </a:lnTo>
                        <a:lnTo>
                          <a:pt x="485775" y="68580"/>
                        </a:lnTo>
                        <a:cubicBezTo>
                          <a:pt x="513398" y="55245"/>
                          <a:pt x="541973" y="43815"/>
                          <a:pt x="572452" y="32385"/>
                        </a:cubicBezTo>
                        <a:lnTo>
                          <a:pt x="573405" y="32385"/>
                        </a:lnTo>
                        <a:lnTo>
                          <a:pt x="679133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F9FE7BDD-9751-4BFE-99BE-5AC754AED6C6}"/>
                      </a:ext>
                    </a:extLst>
                  </p:cNvPr>
                  <p:cNvSpPr/>
                  <p:nvPr/>
                </p:nvSpPr>
                <p:spPr>
                  <a:xfrm>
                    <a:off x="2714531" y="1811829"/>
                    <a:ext cx="257174" cy="304801"/>
                  </a:xfrm>
                  <a:custGeom>
                    <a:avLst/>
                    <a:gdLst>
                      <a:gd name="connsiteX0" fmla="*/ 260985 w 257175"/>
                      <a:gd name="connsiteY0" fmla="*/ 311468 h 304800"/>
                      <a:gd name="connsiteX1" fmla="*/ 0 w 257175"/>
                      <a:gd name="connsiteY1" fmla="*/ 170497 h 304800"/>
                      <a:gd name="connsiteX2" fmla="*/ 952 w 257175"/>
                      <a:gd name="connsiteY2" fmla="*/ 0 h 304800"/>
                      <a:gd name="connsiteX3" fmla="*/ 260985 w 257175"/>
                      <a:gd name="connsiteY3" fmla="*/ 14097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304800">
                        <a:moveTo>
                          <a:pt x="260985" y="311468"/>
                        </a:moveTo>
                        <a:lnTo>
                          <a:pt x="0" y="170497"/>
                        </a:lnTo>
                        <a:lnTo>
                          <a:pt x="952" y="0"/>
                        </a:lnTo>
                        <a:lnTo>
                          <a:pt x="260985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3240"/>
                  </a:p>
                </p:txBody>
              </p:sp>
            </p:grpSp>
          </p:grpSp>
        </p:grpSp>
      </p:grpSp>
      <p:grpSp>
        <p:nvGrpSpPr>
          <p:cNvPr id="16" name="Group 128">
            <a:extLst>
              <a:ext uri="{FF2B5EF4-FFF2-40B4-BE49-F238E27FC236}">
                <a16:creationId xmlns:a16="http://schemas.microsoft.com/office/drawing/2014/main" id="{78B20492-39E5-40A7-ACED-B12C9199C0A3}"/>
              </a:ext>
            </a:extLst>
          </p:cNvPr>
          <p:cNvGrpSpPr/>
          <p:nvPr userDrawn="1"/>
        </p:nvGrpSpPr>
        <p:grpSpPr>
          <a:xfrm>
            <a:off x="3074784" y="8182962"/>
            <a:ext cx="758732" cy="1595909"/>
            <a:chOff x="3554538" y="3240653"/>
            <a:chExt cx="1265482" cy="2661804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36F2E2E-EA5D-4C3D-A928-33B5386577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2982" y="4338372"/>
              <a:ext cx="141951" cy="6566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D5C2ACA-1653-450B-AA0F-0BB97F26E0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5355" y="4338370"/>
              <a:ext cx="112673" cy="64954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3FA41FE-CF42-45C1-9BF0-04306DF68D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1842" y="4275416"/>
              <a:ext cx="0" cy="71249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27">
              <a:extLst>
                <a:ext uri="{FF2B5EF4-FFF2-40B4-BE49-F238E27FC236}">
                  <a16:creationId xmlns:a16="http://schemas.microsoft.com/office/drawing/2014/main" id="{39566CF3-AE60-4521-8EAB-A6F38C25F04A}"/>
                </a:ext>
              </a:extLst>
            </p:cNvPr>
            <p:cNvGrpSpPr/>
            <p:nvPr userDrawn="1"/>
          </p:nvGrpSpPr>
          <p:grpSpPr>
            <a:xfrm>
              <a:off x="3554538" y="3240653"/>
              <a:ext cx="1265482" cy="1261388"/>
              <a:chOff x="3839004" y="3765377"/>
              <a:chExt cx="714810" cy="71249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8C09D40-DCAB-4029-88E4-6AC240FEFF8E}"/>
                  </a:ext>
                </a:extLst>
              </p:cNvPr>
              <p:cNvSpPr/>
              <p:nvPr/>
            </p:nvSpPr>
            <p:spPr>
              <a:xfrm>
                <a:off x="3839004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78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2426633-1393-44E2-AA45-46F863414611}"/>
                  </a:ext>
                </a:extLst>
              </p:cNvPr>
              <p:cNvSpPr/>
              <p:nvPr/>
            </p:nvSpPr>
            <p:spPr>
              <a:xfrm flipH="1">
                <a:off x="4192173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78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F2B015FA-498B-47F6-B132-04F6C1EDCF62}"/>
                  </a:ext>
                </a:extLst>
              </p:cNvPr>
              <p:cNvSpPr/>
              <p:nvPr/>
            </p:nvSpPr>
            <p:spPr>
              <a:xfrm flipH="1">
                <a:off x="4193875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78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6E07A82-657F-4FF7-88AF-B93A968F7965}"/>
                  </a:ext>
                </a:extLst>
              </p:cNvPr>
              <p:cNvSpPr/>
              <p:nvPr/>
            </p:nvSpPr>
            <p:spPr>
              <a:xfrm>
                <a:off x="3982656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780"/>
              </a:p>
            </p:txBody>
          </p:sp>
        </p:grpSp>
        <p:grpSp>
          <p:nvGrpSpPr>
            <p:cNvPr id="18" name="Group 94">
              <a:extLst>
                <a:ext uri="{FF2B5EF4-FFF2-40B4-BE49-F238E27FC236}">
                  <a16:creationId xmlns:a16="http://schemas.microsoft.com/office/drawing/2014/main" id="{B9BBFEF9-D843-49F1-9382-AF2855685F57}"/>
                </a:ext>
              </a:extLst>
            </p:cNvPr>
            <p:cNvGrpSpPr/>
            <p:nvPr/>
          </p:nvGrpSpPr>
          <p:grpSpPr>
            <a:xfrm>
              <a:off x="3932377" y="4966662"/>
              <a:ext cx="506449" cy="935795"/>
              <a:chOff x="12470968" y="4604322"/>
              <a:chExt cx="839142" cy="1550531"/>
            </a:xfrm>
          </p:grpSpPr>
          <p:grpSp>
            <p:nvGrpSpPr>
              <p:cNvPr id="19" name="Group 95">
                <a:extLst>
                  <a:ext uri="{FF2B5EF4-FFF2-40B4-BE49-F238E27FC236}">
                    <a16:creationId xmlns:a16="http://schemas.microsoft.com/office/drawing/2014/main" id="{B5A53FDC-4435-4C8F-900E-227254CAB58C}"/>
                  </a:ext>
                </a:extLst>
              </p:cNvPr>
              <p:cNvGrpSpPr/>
              <p:nvPr/>
            </p:nvGrpSpPr>
            <p:grpSpPr>
              <a:xfrm>
                <a:off x="12710801" y="4604322"/>
                <a:ext cx="471270" cy="1549314"/>
                <a:chOff x="2541356" y="1774680"/>
                <a:chExt cx="1106202" cy="363666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FF814D90-0C97-4607-AAC2-601330052B36}"/>
                    </a:ext>
                  </a:extLst>
                </p:cNvPr>
                <p:cNvSpPr/>
                <p:nvPr/>
              </p:nvSpPr>
              <p:spPr>
                <a:xfrm>
                  <a:off x="2571096" y="4597937"/>
                  <a:ext cx="402336" cy="182880"/>
                </a:xfrm>
                <a:custGeom>
                  <a:avLst/>
                  <a:gdLst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86764 w 3480752"/>
                    <a:gd name="connsiteY4" fmla="*/ 323526 h 1560620"/>
                    <a:gd name="connsiteX5" fmla="*/ 702687 w 3480752"/>
                    <a:gd name="connsiteY5" fmla="*/ 277806 h 1560620"/>
                    <a:gd name="connsiteX6" fmla="*/ 833420 w 3480752"/>
                    <a:gd name="connsiteY6" fmla="*/ 310489 h 1560620"/>
                    <a:gd name="connsiteX7" fmla="*/ 1241959 w 3480752"/>
                    <a:gd name="connsiteY7" fmla="*/ 343172 h 1560620"/>
                    <a:gd name="connsiteX8" fmla="*/ 3480752 w 3480752"/>
                    <a:gd name="connsiteY8" fmla="*/ 1560620 h 1560620"/>
                    <a:gd name="connsiteX9" fmla="*/ 3064038 w 3480752"/>
                    <a:gd name="connsiteY9" fmla="*/ 1527929 h 1560620"/>
                    <a:gd name="connsiteX10" fmla="*/ 3057133 w 3480752"/>
                    <a:gd name="connsiteY10" fmla="*/ 1524163 h 1560620"/>
                    <a:gd name="connsiteX11" fmla="*/ 2941481 w 3480752"/>
                    <a:gd name="connsiteY11" fmla="*/ 1495246 h 1560620"/>
                    <a:gd name="connsiteX12" fmla="*/ 2881754 w 3480752"/>
                    <a:gd name="connsiteY12" fmla="*/ 1462767 h 1560620"/>
                    <a:gd name="connsiteX13" fmla="*/ 2879802 w 3480752"/>
                    <a:gd name="connsiteY13" fmla="*/ 1466146 h 1560620"/>
                    <a:gd name="connsiteX14" fmla="*/ 2933314 w 3480752"/>
                    <a:gd name="connsiteY14" fmla="*/ 1495246 h 1560620"/>
                    <a:gd name="connsiteX15" fmla="*/ 2353185 w 3480752"/>
                    <a:gd name="connsiteY15" fmla="*/ 1274639 h 1560620"/>
                    <a:gd name="connsiteX16" fmla="*/ 2238794 w 3480752"/>
                    <a:gd name="connsiteY16" fmla="*/ 1217440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02687 w 3480752"/>
                    <a:gd name="connsiteY4" fmla="*/ 277806 h 1560620"/>
                    <a:gd name="connsiteX5" fmla="*/ 833420 w 3480752"/>
                    <a:gd name="connsiteY5" fmla="*/ 310489 h 1560620"/>
                    <a:gd name="connsiteX6" fmla="*/ 1241959 w 3480752"/>
                    <a:gd name="connsiteY6" fmla="*/ 343172 h 1560620"/>
                    <a:gd name="connsiteX7" fmla="*/ 3480752 w 3480752"/>
                    <a:gd name="connsiteY7" fmla="*/ 1560620 h 1560620"/>
                    <a:gd name="connsiteX8" fmla="*/ 3064038 w 3480752"/>
                    <a:gd name="connsiteY8" fmla="*/ 1527929 h 1560620"/>
                    <a:gd name="connsiteX9" fmla="*/ 3057133 w 3480752"/>
                    <a:gd name="connsiteY9" fmla="*/ 1524163 h 1560620"/>
                    <a:gd name="connsiteX10" fmla="*/ 2941481 w 3480752"/>
                    <a:gd name="connsiteY10" fmla="*/ 1495246 h 1560620"/>
                    <a:gd name="connsiteX11" fmla="*/ 2881754 w 3480752"/>
                    <a:gd name="connsiteY11" fmla="*/ 1462767 h 1560620"/>
                    <a:gd name="connsiteX12" fmla="*/ 2879802 w 3480752"/>
                    <a:gd name="connsiteY12" fmla="*/ 1466146 h 1560620"/>
                    <a:gd name="connsiteX13" fmla="*/ 2933314 w 3480752"/>
                    <a:gd name="connsiteY13" fmla="*/ 1495246 h 1560620"/>
                    <a:gd name="connsiteX14" fmla="*/ 2353185 w 3480752"/>
                    <a:gd name="connsiteY14" fmla="*/ 1274639 h 1560620"/>
                    <a:gd name="connsiteX15" fmla="*/ 2238794 w 3480752"/>
                    <a:gd name="connsiteY15" fmla="*/ 1217440 h 1560620"/>
                    <a:gd name="connsiteX16" fmla="*/ 62916 w 3480752"/>
                    <a:gd name="connsiteY16" fmla="*/ 34213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879802 w 3480752"/>
                    <a:gd name="connsiteY11" fmla="*/ 1466146 h 1560620"/>
                    <a:gd name="connsiteX12" fmla="*/ 2933314 w 3480752"/>
                    <a:gd name="connsiteY12" fmla="*/ 1495246 h 1560620"/>
                    <a:gd name="connsiteX13" fmla="*/ 2353185 w 3480752"/>
                    <a:gd name="connsiteY13" fmla="*/ 1274639 h 1560620"/>
                    <a:gd name="connsiteX14" fmla="*/ 2238794 w 3480752"/>
                    <a:gd name="connsiteY14" fmla="*/ 1217440 h 1560620"/>
                    <a:gd name="connsiteX15" fmla="*/ 62916 w 3480752"/>
                    <a:gd name="connsiteY15" fmla="*/ 34213 h 1560620"/>
                    <a:gd name="connsiteX16" fmla="*/ 0 w 3480752"/>
                    <a:gd name="connsiteY16" fmla="*/ 0 h 1560620"/>
                    <a:gd name="connsiteX17" fmla="*/ 62916 w 3480752"/>
                    <a:gd name="connsiteY17" fmla="*/ 34213 h 1560620"/>
                    <a:gd name="connsiteX18" fmla="*/ 57199 w 3480752"/>
                    <a:gd name="connsiteY18" fmla="*/ 31661 h 1560620"/>
                    <a:gd name="connsiteX19" fmla="*/ 0 w 3480752"/>
                    <a:gd name="connsiteY19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933314 w 3480752"/>
                    <a:gd name="connsiteY11" fmla="*/ 1495246 h 1560620"/>
                    <a:gd name="connsiteX12" fmla="*/ 2353185 w 3480752"/>
                    <a:gd name="connsiteY12" fmla="*/ 1274639 h 1560620"/>
                    <a:gd name="connsiteX13" fmla="*/ 2238794 w 3480752"/>
                    <a:gd name="connsiteY13" fmla="*/ 1217440 h 1560620"/>
                    <a:gd name="connsiteX14" fmla="*/ 62916 w 3480752"/>
                    <a:gd name="connsiteY14" fmla="*/ 34213 h 1560620"/>
                    <a:gd name="connsiteX15" fmla="*/ 0 w 3480752"/>
                    <a:gd name="connsiteY15" fmla="*/ 0 h 1560620"/>
                    <a:gd name="connsiteX16" fmla="*/ 62916 w 3480752"/>
                    <a:gd name="connsiteY16" fmla="*/ 34213 h 1560620"/>
                    <a:gd name="connsiteX17" fmla="*/ 57199 w 3480752"/>
                    <a:gd name="connsiteY17" fmla="*/ 31661 h 1560620"/>
                    <a:gd name="connsiteX18" fmla="*/ 0 w 3480752"/>
                    <a:gd name="connsiteY18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933314 w 3480752"/>
                    <a:gd name="connsiteY10" fmla="*/ 1495246 h 1560620"/>
                    <a:gd name="connsiteX11" fmla="*/ 2353185 w 3480752"/>
                    <a:gd name="connsiteY11" fmla="*/ 1274639 h 1560620"/>
                    <a:gd name="connsiteX12" fmla="*/ 2238794 w 3480752"/>
                    <a:gd name="connsiteY12" fmla="*/ 1217440 h 1560620"/>
                    <a:gd name="connsiteX13" fmla="*/ 62916 w 3480752"/>
                    <a:gd name="connsiteY13" fmla="*/ 34213 h 1560620"/>
                    <a:gd name="connsiteX14" fmla="*/ 0 w 3480752"/>
                    <a:gd name="connsiteY14" fmla="*/ 0 h 1560620"/>
                    <a:gd name="connsiteX15" fmla="*/ 62916 w 3480752"/>
                    <a:gd name="connsiteY15" fmla="*/ 34213 h 1560620"/>
                    <a:gd name="connsiteX16" fmla="*/ 57199 w 3480752"/>
                    <a:gd name="connsiteY16" fmla="*/ 31661 h 1560620"/>
                    <a:gd name="connsiteX17" fmla="*/ 0 w 3480752"/>
                    <a:gd name="connsiteY17" fmla="*/ 0 h 156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480752" h="1560620">
                      <a:moveTo>
                        <a:pt x="62916" y="34213"/>
                      </a:moveTo>
                      <a:lnTo>
                        <a:pt x="114391" y="57191"/>
                      </a:lnTo>
                      <a:cubicBezTo>
                        <a:pt x="302323" y="147074"/>
                        <a:pt x="498413" y="220606"/>
                        <a:pt x="694512" y="277806"/>
                      </a:cubicBezTo>
                      <a:lnTo>
                        <a:pt x="702687" y="277806"/>
                      </a:lnTo>
                      <a:cubicBezTo>
                        <a:pt x="743545" y="285981"/>
                        <a:pt x="784395" y="302314"/>
                        <a:pt x="833420" y="310489"/>
                      </a:cubicBezTo>
                      <a:lnTo>
                        <a:pt x="1241959" y="343172"/>
                      </a:lnTo>
                      <a:lnTo>
                        <a:pt x="3480752" y="1560620"/>
                      </a:lnTo>
                      <a:lnTo>
                        <a:pt x="3064038" y="1527929"/>
                      </a:lnTo>
                      <a:lnTo>
                        <a:pt x="3057133" y="1524163"/>
                      </a:lnTo>
                      <a:lnTo>
                        <a:pt x="2941481" y="1495246"/>
                      </a:lnTo>
                      <a:lnTo>
                        <a:pt x="2933314" y="1495246"/>
                      </a:lnTo>
                      <a:cubicBezTo>
                        <a:pt x="2737215" y="1446221"/>
                        <a:pt x="2541108" y="1372688"/>
                        <a:pt x="2353185" y="1274639"/>
                      </a:cubicBezTo>
                      <a:cubicBezTo>
                        <a:pt x="2312335" y="1258298"/>
                        <a:pt x="2279652" y="1241956"/>
                        <a:pt x="2238794" y="1217440"/>
                      </a:cubicBezTo>
                      <a:lnTo>
                        <a:pt x="62916" y="34213"/>
                      </a:lnTo>
                      <a:close/>
                      <a:moveTo>
                        <a:pt x="0" y="0"/>
                      </a:moveTo>
                      <a:lnTo>
                        <a:pt x="62916" y="34213"/>
                      </a:lnTo>
                      <a:lnTo>
                        <a:pt x="57199" y="31661"/>
                      </a:lnTo>
                      <a:cubicBezTo>
                        <a:pt x="38815" y="22469"/>
                        <a:pt x="20429" y="12254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5CDC986E-5166-4168-A33F-9175302338EE}"/>
                    </a:ext>
                  </a:extLst>
                </p:cNvPr>
                <p:cNvSpPr/>
                <p:nvPr/>
              </p:nvSpPr>
              <p:spPr>
                <a:xfrm>
                  <a:off x="3023223" y="4576005"/>
                  <a:ext cx="257175" cy="133350"/>
                </a:xfrm>
                <a:custGeom>
                  <a:avLst/>
                  <a:gdLst>
                    <a:gd name="connsiteX0" fmla="*/ 260032 w 257175"/>
                    <a:gd name="connsiteY0" fmla="*/ 141922 h 133350"/>
                    <a:gd name="connsiteX1" fmla="*/ 0 w 257175"/>
                    <a:gd name="connsiteY1" fmla="*/ 0 h 133350"/>
                    <a:gd name="connsiteX2" fmla="*/ 952 w 257175"/>
                    <a:gd name="connsiteY2" fmla="*/ 0 h 133350"/>
                    <a:gd name="connsiteX3" fmla="*/ 260032 w 257175"/>
                    <a:gd name="connsiteY3" fmla="*/ 141922 h 133350"/>
                    <a:gd name="connsiteX4" fmla="*/ 260032 w 257175"/>
                    <a:gd name="connsiteY4" fmla="*/ 141922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175" h="133350">
                      <a:moveTo>
                        <a:pt x="260032" y="141922"/>
                      </a:moveTo>
                      <a:lnTo>
                        <a:pt x="0" y="0"/>
                      </a:lnTo>
                      <a:cubicBezTo>
                        <a:pt x="0" y="0"/>
                        <a:pt x="952" y="0"/>
                        <a:pt x="952" y="0"/>
                      </a:cubicBezTo>
                      <a:lnTo>
                        <a:pt x="260032" y="141922"/>
                      </a:lnTo>
                      <a:cubicBezTo>
                        <a:pt x="260985" y="141922"/>
                        <a:pt x="260985" y="141922"/>
                        <a:pt x="260032" y="141922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736A043A-9882-426C-B69E-39C5C2F39485}"/>
                    </a:ext>
                  </a:extLst>
                </p:cNvPr>
                <p:cNvSpPr/>
                <p:nvPr/>
              </p:nvSpPr>
              <p:spPr>
                <a:xfrm>
                  <a:off x="2706138" y="4925573"/>
                  <a:ext cx="257175" cy="485775"/>
                </a:xfrm>
                <a:custGeom>
                  <a:avLst/>
                  <a:gdLst>
                    <a:gd name="connsiteX0" fmla="*/ 260033 w 257175"/>
                    <a:gd name="connsiteY0" fmla="*/ 486727 h 485775"/>
                    <a:gd name="connsiteX1" fmla="*/ 0 w 257175"/>
                    <a:gd name="connsiteY1" fmla="*/ 344805 h 485775"/>
                    <a:gd name="connsiteX2" fmla="*/ 953 w 257175"/>
                    <a:gd name="connsiteY2" fmla="*/ 0 h 485775"/>
                    <a:gd name="connsiteX3" fmla="*/ 260985 w 257175"/>
                    <a:gd name="connsiteY3" fmla="*/ 141922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485775">
                      <a:moveTo>
                        <a:pt x="260033" y="486727"/>
                      </a:moveTo>
                      <a:lnTo>
                        <a:pt x="0" y="344805"/>
                      </a:lnTo>
                      <a:lnTo>
                        <a:pt x="953" y="0"/>
                      </a:lnTo>
                      <a:lnTo>
                        <a:pt x="260985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9B57B04E-7E1C-41AF-8909-ACCAE3209E4B}"/>
                    </a:ext>
                  </a:extLst>
                </p:cNvPr>
                <p:cNvSpPr/>
                <p:nvPr/>
              </p:nvSpPr>
              <p:spPr>
                <a:xfrm>
                  <a:off x="2987522" y="3640652"/>
                  <a:ext cx="660036" cy="1102854"/>
                </a:xfrm>
                <a:custGeom>
                  <a:avLst/>
                  <a:gdLst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319882 w 661035"/>
                    <a:gd name="connsiteY29" fmla="*/ 842137 h 1099185"/>
                    <a:gd name="connsiteX30" fmla="*/ 239078 w 661035"/>
                    <a:gd name="connsiteY30" fmla="*/ 798196 h 1099185"/>
                    <a:gd name="connsiteX31" fmla="*/ 277307 w 661035"/>
                    <a:gd name="connsiteY31" fmla="*/ 750642 h 1099185"/>
                    <a:gd name="connsiteX32" fmla="*/ 277178 w 661035"/>
                    <a:gd name="connsiteY32" fmla="*/ 750571 h 1099185"/>
                    <a:gd name="connsiteX33" fmla="*/ 284798 w 661035"/>
                    <a:gd name="connsiteY33" fmla="*/ 740093 h 1099185"/>
                    <a:gd name="connsiteX34" fmla="*/ 323850 w 661035"/>
                    <a:gd name="connsiteY34" fmla="*/ 676275 h 1099185"/>
                    <a:gd name="connsiteX35" fmla="*/ 359092 w 661035"/>
                    <a:gd name="connsiteY35" fmla="*/ 597218 h 1099185"/>
                    <a:gd name="connsiteX36" fmla="*/ 220980 w 661035"/>
                    <a:gd name="connsiteY36" fmla="*/ 0 h 1099185"/>
                    <a:gd name="connsiteX37" fmla="*/ 481965 w 661035"/>
                    <a:gd name="connsiteY37" fmla="*/ 141922 h 1099185"/>
                    <a:gd name="connsiteX38" fmla="*/ 575310 w 661035"/>
                    <a:gd name="connsiteY38" fmla="*/ 214313 h 1099185"/>
                    <a:gd name="connsiteX39" fmla="*/ 661035 w 661035"/>
                    <a:gd name="connsiteY39" fmla="*/ 504825 h 1099185"/>
                    <a:gd name="connsiteX40" fmla="*/ 621030 w 661035"/>
                    <a:gd name="connsiteY40" fmla="*/ 739140 h 1099185"/>
                    <a:gd name="connsiteX41" fmla="*/ 360045 w 661035"/>
                    <a:gd name="connsiteY41" fmla="*/ 597218 h 1099185"/>
                    <a:gd name="connsiteX42" fmla="*/ 400050 w 661035"/>
                    <a:gd name="connsiteY42" fmla="*/ 362902 h 1099185"/>
                    <a:gd name="connsiteX43" fmla="*/ 314325 w 661035"/>
                    <a:gd name="connsiteY43" fmla="*/ 72390 h 1099185"/>
                    <a:gd name="connsiteX44" fmla="*/ 220980 w 661035"/>
                    <a:gd name="connsiteY44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239078 w 661035"/>
                    <a:gd name="connsiteY29" fmla="*/ 798196 h 1099185"/>
                    <a:gd name="connsiteX30" fmla="*/ 277307 w 661035"/>
                    <a:gd name="connsiteY30" fmla="*/ 750642 h 1099185"/>
                    <a:gd name="connsiteX31" fmla="*/ 277178 w 661035"/>
                    <a:gd name="connsiteY31" fmla="*/ 750571 h 1099185"/>
                    <a:gd name="connsiteX32" fmla="*/ 284798 w 661035"/>
                    <a:gd name="connsiteY32" fmla="*/ 740093 h 1099185"/>
                    <a:gd name="connsiteX33" fmla="*/ 323850 w 661035"/>
                    <a:gd name="connsiteY33" fmla="*/ 676275 h 1099185"/>
                    <a:gd name="connsiteX34" fmla="*/ 359092 w 661035"/>
                    <a:gd name="connsiteY34" fmla="*/ 597218 h 1099185"/>
                    <a:gd name="connsiteX35" fmla="*/ 220980 w 661035"/>
                    <a:gd name="connsiteY35" fmla="*/ 0 h 1099185"/>
                    <a:gd name="connsiteX36" fmla="*/ 481965 w 661035"/>
                    <a:gd name="connsiteY36" fmla="*/ 141922 h 1099185"/>
                    <a:gd name="connsiteX37" fmla="*/ 575310 w 661035"/>
                    <a:gd name="connsiteY37" fmla="*/ 214313 h 1099185"/>
                    <a:gd name="connsiteX38" fmla="*/ 661035 w 661035"/>
                    <a:gd name="connsiteY38" fmla="*/ 504825 h 1099185"/>
                    <a:gd name="connsiteX39" fmla="*/ 621030 w 661035"/>
                    <a:gd name="connsiteY39" fmla="*/ 739140 h 1099185"/>
                    <a:gd name="connsiteX40" fmla="*/ 360045 w 661035"/>
                    <a:gd name="connsiteY40" fmla="*/ 597218 h 1099185"/>
                    <a:gd name="connsiteX41" fmla="*/ 400050 w 661035"/>
                    <a:gd name="connsiteY41" fmla="*/ 362902 h 1099185"/>
                    <a:gd name="connsiteX42" fmla="*/ 314325 w 661035"/>
                    <a:gd name="connsiteY42" fmla="*/ 72390 h 1099185"/>
                    <a:gd name="connsiteX43" fmla="*/ 220980 w 661035"/>
                    <a:gd name="connsiteY43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500063 w 661035"/>
                    <a:gd name="connsiteY9" fmla="*/ 941070 h 1099185"/>
                    <a:gd name="connsiteX10" fmla="*/ 451485 w 661035"/>
                    <a:gd name="connsiteY10" fmla="*/ 989648 h 1099185"/>
                    <a:gd name="connsiteX11" fmla="*/ 396629 w 661035"/>
                    <a:gd name="connsiteY11" fmla="*/ 1033155 h 1099185"/>
                    <a:gd name="connsiteX12" fmla="*/ 397193 w 661035"/>
                    <a:gd name="connsiteY12" fmla="*/ 1033462 h 1099185"/>
                    <a:gd name="connsiteX13" fmla="*/ 320041 w 661035"/>
                    <a:gd name="connsiteY13" fmla="*/ 1076325 h 1099185"/>
                    <a:gd name="connsiteX14" fmla="*/ 291343 w 661035"/>
                    <a:gd name="connsiteY14" fmla="*/ 1060767 h 1099185"/>
                    <a:gd name="connsiteX15" fmla="*/ 290403 w 661035"/>
                    <a:gd name="connsiteY15" fmla="*/ 1061621 h 1099185"/>
                    <a:gd name="connsiteX16" fmla="*/ 319088 w 661035"/>
                    <a:gd name="connsiteY16" fmla="*/ 1077277 h 1099185"/>
                    <a:gd name="connsiteX17" fmla="*/ 260985 w 661035"/>
                    <a:gd name="connsiteY17" fmla="*/ 1099185 h 1099185"/>
                    <a:gd name="connsiteX18" fmla="*/ 0 w 661035"/>
                    <a:gd name="connsiteY18" fmla="*/ 957262 h 1099185"/>
                    <a:gd name="connsiteX19" fmla="*/ 59055 w 661035"/>
                    <a:gd name="connsiteY19" fmla="*/ 935355 h 1099185"/>
                    <a:gd name="connsiteX20" fmla="*/ 284314 w 661035"/>
                    <a:gd name="connsiteY20" fmla="*/ 1058298 h 1099185"/>
                    <a:gd name="connsiteX21" fmla="*/ 284516 w 661035"/>
                    <a:gd name="connsiteY21" fmla="*/ 1057066 h 1099185"/>
                    <a:gd name="connsiteX22" fmla="*/ 60008 w 661035"/>
                    <a:gd name="connsiteY22" fmla="*/ 935355 h 1099185"/>
                    <a:gd name="connsiteX23" fmla="*/ 135745 w 661035"/>
                    <a:gd name="connsiteY23" fmla="*/ 891807 h 1099185"/>
                    <a:gd name="connsiteX24" fmla="*/ 135255 w 661035"/>
                    <a:gd name="connsiteY24" fmla="*/ 891540 h 1099185"/>
                    <a:gd name="connsiteX25" fmla="*/ 190500 w 661035"/>
                    <a:gd name="connsiteY25" fmla="*/ 847725 h 1099185"/>
                    <a:gd name="connsiteX26" fmla="*/ 239078 w 661035"/>
                    <a:gd name="connsiteY26" fmla="*/ 799148 h 1099185"/>
                    <a:gd name="connsiteX27" fmla="*/ 319738 w 661035"/>
                    <a:gd name="connsiteY27" fmla="*/ 843010 h 1099185"/>
                    <a:gd name="connsiteX28" fmla="*/ 239078 w 661035"/>
                    <a:gd name="connsiteY28" fmla="*/ 798196 h 1099185"/>
                    <a:gd name="connsiteX29" fmla="*/ 277307 w 661035"/>
                    <a:gd name="connsiteY29" fmla="*/ 750642 h 1099185"/>
                    <a:gd name="connsiteX30" fmla="*/ 277178 w 661035"/>
                    <a:gd name="connsiteY30" fmla="*/ 750571 h 1099185"/>
                    <a:gd name="connsiteX31" fmla="*/ 284798 w 661035"/>
                    <a:gd name="connsiteY31" fmla="*/ 740093 h 1099185"/>
                    <a:gd name="connsiteX32" fmla="*/ 323850 w 661035"/>
                    <a:gd name="connsiteY32" fmla="*/ 676275 h 1099185"/>
                    <a:gd name="connsiteX33" fmla="*/ 359092 w 661035"/>
                    <a:gd name="connsiteY33" fmla="*/ 597218 h 1099185"/>
                    <a:gd name="connsiteX34" fmla="*/ 220980 w 661035"/>
                    <a:gd name="connsiteY34" fmla="*/ 0 h 1099185"/>
                    <a:gd name="connsiteX35" fmla="*/ 481965 w 661035"/>
                    <a:gd name="connsiteY35" fmla="*/ 141922 h 1099185"/>
                    <a:gd name="connsiteX36" fmla="*/ 575310 w 661035"/>
                    <a:gd name="connsiteY36" fmla="*/ 214313 h 1099185"/>
                    <a:gd name="connsiteX37" fmla="*/ 661035 w 661035"/>
                    <a:gd name="connsiteY37" fmla="*/ 504825 h 1099185"/>
                    <a:gd name="connsiteX38" fmla="*/ 621030 w 661035"/>
                    <a:gd name="connsiteY38" fmla="*/ 739140 h 1099185"/>
                    <a:gd name="connsiteX39" fmla="*/ 360045 w 661035"/>
                    <a:gd name="connsiteY39" fmla="*/ 597218 h 1099185"/>
                    <a:gd name="connsiteX40" fmla="*/ 400050 w 661035"/>
                    <a:gd name="connsiteY40" fmla="*/ 362902 h 1099185"/>
                    <a:gd name="connsiteX41" fmla="*/ 314325 w 661035"/>
                    <a:gd name="connsiteY41" fmla="*/ 72390 h 1099185"/>
                    <a:gd name="connsiteX42" fmla="*/ 220980 w 661035"/>
                    <a:gd name="connsiteY42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319738 w 661035"/>
                    <a:gd name="connsiteY26" fmla="*/ 843010 h 1099185"/>
                    <a:gd name="connsiteX27" fmla="*/ 239078 w 661035"/>
                    <a:gd name="connsiteY27" fmla="*/ 798196 h 1099185"/>
                    <a:gd name="connsiteX28" fmla="*/ 277307 w 661035"/>
                    <a:gd name="connsiteY28" fmla="*/ 750642 h 1099185"/>
                    <a:gd name="connsiteX29" fmla="*/ 277178 w 661035"/>
                    <a:gd name="connsiteY29" fmla="*/ 750571 h 1099185"/>
                    <a:gd name="connsiteX30" fmla="*/ 284798 w 661035"/>
                    <a:gd name="connsiteY30" fmla="*/ 740093 h 1099185"/>
                    <a:gd name="connsiteX31" fmla="*/ 323850 w 661035"/>
                    <a:gd name="connsiteY31" fmla="*/ 676275 h 1099185"/>
                    <a:gd name="connsiteX32" fmla="*/ 359092 w 661035"/>
                    <a:gd name="connsiteY32" fmla="*/ 597218 h 1099185"/>
                    <a:gd name="connsiteX33" fmla="*/ 220980 w 661035"/>
                    <a:gd name="connsiteY33" fmla="*/ 0 h 1099185"/>
                    <a:gd name="connsiteX34" fmla="*/ 481965 w 661035"/>
                    <a:gd name="connsiteY34" fmla="*/ 141922 h 1099185"/>
                    <a:gd name="connsiteX35" fmla="*/ 575310 w 661035"/>
                    <a:gd name="connsiteY35" fmla="*/ 214313 h 1099185"/>
                    <a:gd name="connsiteX36" fmla="*/ 661035 w 661035"/>
                    <a:gd name="connsiteY36" fmla="*/ 504825 h 1099185"/>
                    <a:gd name="connsiteX37" fmla="*/ 621030 w 661035"/>
                    <a:gd name="connsiteY37" fmla="*/ 739140 h 1099185"/>
                    <a:gd name="connsiteX38" fmla="*/ 360045 w 661035"/>
                    <a:gd name="connsiteY38" fmla="*/ 597218 h 1099185"/>
                    <a:gd name="connsiteX39" fmla="*/ 400050 w 661035"/>
                    <a:gd name="connsiteY39" fmla="*/ 362902 h 1099185"/>
                    <a:gd name="connsiteX40" fmla="*/ 314325 w 661035"/>
                    <a:gd name="connsiteY40" fmla="*/ 72390 h 1099185"/>
                    <a:gd name="connsiteX41" fmla="*/ 220980 w 661035"/>
                    <a:gd name="connsiteY41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239078 w 661035"/>
                    <a:gd name="connsiteY26" fmla="*/ 798196 h 1099185"/>
                    <a:gd name="connsiteX27" fmla="*/ 277307 w 661035"/>
                    <a:gd name="connsiteY27" fmla="*/ 750642 h 1099185"/>
                    <a:gd name="connsiteX28" fmla="*/ 277178 w 661035"/>
                    <a:gd name="connsiteY28" fmla="*/ 750571 h 1099185"/>
                    <a:gd name="connsiteX29" fmla="*/ 284798 w 661035"/>
                    <a:gd name="connsiteY29" fmla="*/ 740093 h 1099185"/>
                    <a:gd name="connsiteX30" fmla="*/ 323850 w 661035"/>
                    <a:gd name="connsiteY30" fmla="*/ 676275 h 1099185"/>
                    <a:gd name="connsiteX31" fmla="*/ 359092 w 661035"/>
                    <a:gd name="connsiteY31" fmla="*/ 597218 h 1099185"/>
                    <a:gd name="connsiteX32" fmla="*/ 220980 w 661035"/>
                    <a:gd name="connsiteY32" fmla="*/ 0 h 1099185"/>
                    <a:gd name="connsiteX33" fmla="*/ 481965 w 661035"/>
                    <a:gd name="connsiteY33" fmla="*/ 141922 h 1099185"/>
                    <a:gd name="connsiteX34" fmla="*/ 575310 w 661035"/>
                    <a:gd name="connsiteY34" fmla="*/ 214313 h 1099185"/>
                    <a:gd name="connsiteX35" fmla="*/ 661035 w 661035"/>
                    <a:gd name="connsiteY35" fmla="*/ 504825 h 1099185"/>
                    <a:gd name="connsiteX36" fmla="*/ 621030 w 661035"/>
                    <a:gd name="connsiteY36" fmla="*/ 739140 h 1099185"/>
                    <a:gd name="connsiteX37" fmla="*/ 360045 w 661035"/>
                    <a:gd name="connsiteY37" fmla="*/ 597218 h 1099185"/>
                    <a:gd name="connsiteX38" fmla="*/ 400050 w 661035"/>
                    <a:gd name="connsiteY38" fmla="*/ 362902 h 1099185"/>
                    <a:gd name="connsiteX39" fmla="*/ 314325 w 661035"/>
                    <a:gd name="connsiteY39" fmla="*/ 72390 h 1099185"/>
                    <a:gd name="connsiteX40" fmla="*/ 220980 w 661035"/>
                    <a:gd name="connsiteY40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60008 w 661035"/>
                    <a:gd name="connsiteY20" fmla="*/ 935355 h 1099185"/>
                    <a:gd name="connsiteX21" fmla="*/ 135745 w 661035"/>
                    <a:gd name="connsiteY21" fmla="*/ 891807 h 1099185"/>
                    <a:gd name="connsiteX22" fmla="*/ 135255 w 661035"/>
                    <a:gd name="connsiteY22" fmla="*/ 891540 h 1099185"/>
                    <a:gd name="connsiteX23" fmla="*/ 190500 w 661035"/>
                    <a:gd name="connsiteY23" fmla="*/ 847725 h 1099185"/>
                    <a:gd name="connsiteX24" fmla="*/ 239078 w 661035"/>
                    <a:gd name="connsiteY24" fmla="*/ 799148 h 1099185"/>
                    <a:gd name="connsiteX25" fmla="*/ 239078 w 661035"/>
                    <a:gd name="connsiteY25" fmla="*/ 798196 h 1099185"/>
                    <a:gd name="connsiteX26" fmla="*/ 277307 w 661035"/>
                    <a:gd name="connsiteY26" fmla="*/ 750642 h 1099185"/>
                    <a:gd name="connsiteX27" fmla="*/ 277178 w 661035"/>
                    <a:gd name="connsiteY27" fmla="*/ 750571 h 1099185"/>
                    <a:gd name="connsiteX28" fmla="*/ 284798 w 661035"/>
                    <a:gd name="connsiteY28" fmla="*/ 740093 h 1099185"/>
                    <a:gd name="connsiteX29" fmla="*/ 323850 w 661035"/>
                    <a:gd name="connsiteY29" fmla="*/ 676275 h 1099185"/>
                    <a:gd name="connsiteX30" fmla="*/ 359092 w 661035"/>
                    <a:gd name="connsiteY30" fmla="*/ 597218 h 1099185"/>
                    <a:gd name="connsiteX31" fmla="*/ 220980 w 661035"/>
                    <a:gd name="connsiteY31" fmla="*/ 0 h 1099185"/>
                    <a:gd name="connsiteX32" fmla="*/ 481965 w 661035"/>
                    <a:gd name="connsiteY32" fmla="*/ 141922 h 1099185"/>
                    <a:gd name="connsiteX33" fmla="*/ 575310 w 661035"/>
                    <a:gd name="connsiteY33" fmla="*/ 214313 h 1099185"/>
                    <a:gd name="connsiteX34" fmla="*/ 661035 w 661035"/>
                    <a:gd name="connsiteY34" fmla="*/ 504825 h 1099185"/>
                    <a:gd name="connsiteX35" fmla="*/ 621030 w 661035"/>
                    <a:gd name="connsiteY35" fmla="*/ 739140 h 1099185"/>
                    <a:gd name="connsiteX36" fmla="*/ 360045 w 661035"/>
                    <a:gd name="connsiteY36" fmla="*/ 597218 h 1099185"/>
                    <a:gd name="connsiteX37" fmla="*/ 400050 w 661035"/>
                    <a:gd name="connsiteY37" fmla="*/ 362902 h 1099185"/>
                    <a:gd name="connsiteX38" fmla="*/ 314325 w 661035"/>
                    <a:gd name="connsiteY38" fmla="*/ 72390 h 1099185"/>
                    <a:gd name="connsiteX39" fmla="*/ 220980 w 661035"/>
                    <a:gd name="connsiteY39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60008 w 661035"/>
                    <a:gd name="connsiteY19" fmla="*/ 935355 h 1099185"/>
                    <a:gd name="connsiteX20" fmla="*/ 135745 w 661035"/>
                    <a:gd name="connsiteY20" fmla="*/ 891807 h 1099185"/>
                    <a:gd name="connsiteX21" fmla="*/ 135255 w 661035"/>
                    <a:gd name="connsiteY21" fmla="*/ 891540 h 1099185"/>
                    <a:gd name="connsiteX22" fmla="*/ 190500 w 661035"/>
                    <a:gd name="connsiteY22" fmla="*/ 847725 h 1099185"/>
                    <a:gd name="connsiteX23" fmla="*/ 239078 w 661035"/>
                    <a:gd name="connsiteY23" fmla="*/ 799148 h 1099185"/>
                    <a:gd name="connsiteX24" fmla="*/ 239078 w 661035"/>
                    <a:gd name="connsiteY24" fmla="*/ 798196 h 1099185"/>
                    <a:gd name="connsiteX25" fmla="*/ 277307 w 661035"/>
                    <a:gd name="connsiteY25" fmla="*/ 750642 h 1099185"/>
                    <a:gd name="connsiteX26" fmla="*/ 277178 w 661035"/>
                    <a:gd name="connsiteY26" fmla="*/ 750571 h 1099185"/>
                    <a:gd name="connsiteX27" fmla="*/ 284798 w 661035"/>
                    <a:gd name="connsiteY27" fmla="*/ 740093 h 1099185"/>
                    <a:gd name="connsiteX28" fmla="*/ 323850 w 661035"/>
                    <a:gd name="connsiteY28" fmla="*/ 676275 h 1099185"/>
                    <a:gd name="connsiteX29" fmla="*/ 359092 w 661035"/>
                    <a:gd name="connsiteY29" fmla="*/ 597218 h 1099185"/>
                    <a:gd name="connsiteX30" fmla="*/ 220980 w 661035"/>
                    <a:gd name="connsiteY30" fmla="*/ 0 h 1099185"/>
                    <a:gd name="connsiteX31" fmla="*/ 481965 w 661035"/>
                    <a:gd name="connsiteY31" fmla="*/ 141922 h 1099185"/>
                    <a:gd name="connsiteX32" fmla="*/ 575310 w 661035"/>
                    <a:gd name="connsiteY32" fmla="*/ 214313 h 1099185"/>
                    <a:gd name="connsiteX33" fmla="*/ 661035 w 661035"/>
                    <a:gd name="connsiteY33" fmla="*/ 504825 h 1099185"/>
                    <a:gd name="connsiteX34" fmla="*/ 621030 w 661035"/>
                    <a:gd name="connsiteY34" fmla="*/ 739140 h 1099185"/>
                    <a:gd name="connsiteX35" fmla="*/ 360045 w 661035"/>
                    <a:gd name="connsiteY35" fmla="*/ 597218 h 1099185"/>
                    <a:gd name="connsiteX36" fmla="*/ 400050 w 661035"/>
                    <a:gd name="connsiteY36" fmla="*/ 362902 h 1099185"/>
                    <a:gd name="connsiteX37" fmla="*/ 314325 w 661035"/>
                    <a:gd name="connsiteY37" fmla="*/ 72390 h 1099185"/>
                    <a:gd name="connsiteX38" fmla="*/ 220980 w 661035"/>
                    <a:gd name="connsiteY38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319088 w 661035"/>
                    <a:gd name="connsiteY14" fmla="*/ 1077277 h 1099185"/>
                    <a:gd name="connsiteX15" fmla="*/ 260985 w 661035"/>
                    <a:gd name="connsiteY15" fmla="*/ 1099185 h 1099185"/>
                    <a:gd name="connsiteX16" fmla="*/ 0 w 661035"/>
                    <a:gd name="connsiteY16" fmla="*/ 957262 h 1099185"/>
                    <a:gd name="connsiteX17" fmla="*/ 59055 w 661035"/>
                    <a:gd name="connsiteY17" fmla="*/ 935355 h 1099185"/>
                    <a:gd name="connsiteX18" fmla="*/ 60008 w 661035"/>
                    <a:gd name="connsiteY18" fmla="*/ 935355 h 1099185"/>
                    <a:gd name="connsiteX19" fmla="*/ 135745 w 661035"/>
                    <a:gd name="connsiteY19" fmla="*/ 891807 h 1099185"/>
                    <a:gd name="connsiteX20" fmla="*/ 135255 w 661035"/>
                    <a:gd name="connsiteY20" fmla="*/ 891540 h 1099185"/>
                    <a:gd name="connsiteX21" fmla="*/ 190500 w 661035"/>
                    <a:gd name="connsiteY21" fmla="*/ 847725 h 1099185"/>
                    <a:gd name="connsiteX22" fmla="*/ 239078 w 661035"/>
                    <a:gd name="connsiteY22" fmla="*/ 799148 h 1099185"/>
                    <a:gd name="connsiteX23" fmla="*/ 239078 w 661035"/>
                    <a:gd name="connsiteY23" fmla="*/ 798196 h 1099185"/>
                    <a:gd name="connsiteX24" fmla="*/ 277307 w 661035"/>
                    <a:gd name="connsiteY24" fmla="*/ 750642 h 1099185"/>
                    <a:gd name="connsiteX25" fmla="*/ 277178 w 661035"/>
                    <a:gd name="connsiteY25" fmla="*/ 750571 h 1099185"/>
                    <a:gd name="connsiteX26" fmla="*/ 284798 w 661035"/>
                    <a:gd name="connsiteY26" fmla="*/ 740093 h 1099185"/>
                    <a:gd name="connsiteX27" fmla="*/ 323850 w 661035"/>
                    <a:gd name="connsiteY27" fmla="*/ 676275 h 1099185"/>
                    <a:gd name="connsiteX28" fmla="*/ 359092 w 661035"/>
                    <a:gd name="connsiteY28" fmla="*/ 597218 h 1099185"/>
                    <a:gd name="connsiteX29" fmla="*/ 220980 w 661035"/>
                    <a:gd name="connsiteY29" fmla="*/ 0 h 1099185"/>
                    <a:gd name="connsiteX30" fmla="*/ 481965 w 661035"/>
                    <a:gd name="connsiteY30" fmla="*/ 141922 h 1099185"/>
                    <a:gd name="connsiteX31" fmla="*/ 575310 w 661035"/>
                    <a:gd name="connsiteY31" fmla="*/ 214313 h 1099185"/>
                    <a:gd name="connsiteX32" fmla="*/ 661035 w 661035"/>
                    <a:gd name="connsiteY32" fmla="*/ 504825 h 1099185"/>
                    <a:gd name="connsiteX33" fmla="*/ 621030 w 661035"/>
                    <a:gd name="connsiteY33" fmla="*/ 739140 h 1099185"/>
                    <a:gd name="connsiteX34" fmla="*/ 360045 w 661035"/>
                    <a:gd name="connsiteY34" fmla="*/ 597218 h 1099185"/>
                    <a:gd name="connsiteX35" fmla="*/ 400050 w 661035"/>
                    <a:gd name="connsiteY35" fmla="*/ 362902 h 1099185"/>
                    <a:gd name="connsiteX36" fmla="*/ 314325 w 661035"/>
                    <a:gd name="connsiteY36" fmla="*/ 72390 h 1099185"/>
                    <a:gd name="connsiteX37" fmla="*/ 220980 w 661035"/>
                    <a:gd name="connsiteY37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319088 w 661035"/>
                    <a:gd name="connsiteY13" fmla="*/ 1077277 h 1099185"/>
                    <a:gd name="connsiteX14" fmla="*/ 260985 w 661035"/>
                    <a:gd name="connsiteY14" fmla="*/ 1099185 h 1099185"/>
                    <a:gd name="connsiteX15" fmla="*/ 0 w 661035"/>
                    <a:gd name="connsiteY15" fmla="*/ 957262 h 1099185"/>
                    <a:gd name="connsiteX16" fmla="*/ 59055 w 661035"/>
                    <a:gd name="connsiteY16" fmla="*/ 935355 h 1099185"/>
                    <a:gd name="connsiteX17" fmla="*/ 60008 w 661035"/>
                    <a:gd name="connsiteY17" fmla="*/ 935355 h 1099185"/>
                    <a:gd name="connsiteX18" fmla="*/ 135745 w 661035"/>
                    <a:gd name="connsiteY18" fmla="*/ 891807 h 1099185"/>
                    <a:gd name="connsiteX19" fmla="*/ 135255 w 661035"/>
                    <a:gd name="connsiteY19" fmla="*/ 891540 h 1099185"/>
                    <a:gd name="connsiteX20" fmla="*/ 190500 w 661035"/>
                    <a:gd name="connsiteY20" fmla="*/ 847725 h 1099185"/>
                    <a:gd name="connsiteX21" fmla="*/ 239078 w 661035"/>
                    <a:gd name="connsiteY21" fmla="*/ 799148 h 1099185"/>
                    <a:gd name="connsiteX22" fmla="*/ 239078 w 661035"/>
                    <a:gd name="connsiteY22" fmla="*/ 798196 h 1099185"/>
                    <a:gd name="connsiteX23" fmla="*/ 277307 w 661035"/>
                    <a:gd name="connsiteY23" fmla="*/ 750642 h 1099185"/>
                    <a:gd name="connsiteX24" fmla="*/ 277178 w 661035"/>
                    <a:gd name="connsiteY24" fmla="*/ 750571 h 1099185"/>
                    <a:gd name="connsiteX25" fmla="*/ 284798 w 661035"/>
                    <a:gd name="connsiteY25" fmla="*/ 740093 h 1099185"/>
                    <a:gd name="connsiteX26" fmla="*/ 323850 w 661035"/>
                    <a:gd name="connsiteY26" fmla="*/ 676275 h 1099185"/>
                    <a:gd name="connsiteX27" fmla="*/ 359092 w 661035"/>
                    <a:gd name="connsiteY27" fmla="*/ 597218 h 1099185"/>
                    <a:gd name="connsiteX28" fmla="*/ 220980 w 661035"/>
                    <a:gd name="connsiteY28" fmla="*/ 0 h 1099185"/>
                    <a:gd name="connsiteX29" fmla="*/ 481965 w 661035"/>
                    <a:gd name="connsiteY29" fmla="*/ 141922 h 1099185"/>
                    <a:gd name="connsiteX30" fmla="*/ 575310 w 661035"/>
                    <a:gd name="connsiteY30" fmla="*/ 214313 h 1099185"/>
                    <a:gd name="connsiteX31" fmla="*/ 661035 w 661035"/>
                    <a:gd name="connsiteY31" fmla="*/ 504825 h 1099185"/>
                    <a:gd name="connsiteX32" fmla="*/ 621030 w 661035"/>
                    <a:gd name="connsiteY32" fmla="*/ 739140 h 1099185"/>
                    <a:gd name="connsiteX33" fmla="*/ 360045 w 661035"/>
                    <a:gd name="connsiteY33" fmla="*/ 597218 h 1099185"/>
                    <a:gd name="connsiteX34" fmla="*/ 400050 w 661035"/>
                    <a:gd name="connsiteY34" fmla="*/ 362902 h 1099185"/>
                    <a:gd name="connsiteX35" fmla="*/ 314325 w 661035"/>
                    <a:gd name="connsiteY35" fmla="*/ 72390 h 1099185"/>
                    <a:gd name="connsiteX36" fmla="*/ 220980 w 661035"/>
                    <a:gd name="connsiteY36" fmla="*/ 0 h 1099185"/>
                    <a:gd name="connsiteX0" fmla="*/ 359092 w 661035"/>
                    <a:gd name="connsiteY0" fmla="*/ 597218 h 1112468"/>
                    <a:gd name="connsiteX1" fmla="*/ 620078 w 661035"/>
                    <a:gd name="connsiteY1" fmla="*/ 739140 h 1112468"/>
                    <a:gd name="connsiteX2" fmla="*/ 584835 w 661035"/>
                    <a:gd name="connsiteY2" fmla="*/ 818198 h 1112468"/>
                    <a:gd name="connsiteX3" fmla="*/ 584836 w 661035"/>
                    <a:gd name="connsiteY3" fmla="*/ 818198 h 1112468"/>
                    <a:gd name="connsiteX4" fmla="*/ 545783 w 661035"/>
                    <a:gd name="connsiteY4" fmla="*/ 882015 h 1112468"/>
                    <a:gd name="connsiteX5" fmla="*/ 538930 w 661035"/>
                    <a:gd name="connsiteY5" fmla="*/ 891439 h 1112468"/>
                    <a:gd name="connsiteX6" fmla="*/ 539116 w 661035"/>
                    <a:gd name="connsiteY6" fmla="*/ 891540 h 1112468"/>
                    <a:gd name="connsiteX7" fmla="*/ 500063 w 661035"/>
                    <a:gd name="connsiteY7" fmla="*/ 940118 h 1112468"/>
                    <a:gd name="connsiteX8" fmla="*/ 500063 w 661035"/>
                    <a:gd name="connsiteY8" fmla="*/ 941070 h 1112468"/>
                    <a:gd name="connsiteX9" fmla="*/ 451485 w 661035"/>
                    <a:gd name="connsiteY9" fmla="*/ 989648 h 1112468"/>
                    <a:gd name="connsiteX10" fmla="*/ 396629 w 661035"/>
                    <a:gd name="connsiteY10" fmla="*/ 1033155 h 1112468"/>
                    <a:gd name="connsiteX11" fmla="*/ 397193 w 661035"/>
                    <a:gd name="connsiteY11" fmla="*/ 1033462 h 1112468"/>
                    <a:gd name="connsiteX12" fmla="*/ 320041 w 661035"/>
                    <a:gd name="connsiteY12" fmla="*/ 1076325 h 1112468"/>
                    <a:gd name="connsiteX13" fmla="*/ 319088 w 661035"/>
                    <a:gd name="connsiteY13" fmla="*/ 1077277 h 1112468"/>
                    <a:gd name="connsiteX14" fmla="*/ 247796 w 661035"/>
                    <a:gd name="connsiteY14" fmla="*/ 1112468 h 1112468"/>
                    <a:gd name="connsiteX15" fmla="*/ 0 w 661035"/>
                    <a:gd name="connsiteY15" fmla="*/ 957262 h 1112468"/>
                    <a:gd name="connsiteX16" fmla="*/ 59055 w 661035"/>
                    <a:gd name="connsiteY16" fmla="*/ 935355 h 1112468"/>
                    <a:gd name="connsiteX17" fmla="*/ 60008 w 661035"/>
                    <a:gd name="connsiteY17" fmla="*/ 935355 h 1112468"/>
                    <a:gd name="connsiteX18" fmla="*/ 135745 w 661035"/>
                    <a:gd name="connsiteY18" fmla="*/ 891807 h 1112468"/>
                    <a:gd name="connsiteX19" fmla="*/ 135255 w 661035"/>
                    <a:gd name="connsiteY19" fmla="*/ 891540 h 1112468"/>
                    <a:gd name="connsiteX20" fmla="*/ 190500 w 661035"/>
                    <a:gd name="connsiteY20" fmla="*/ 847725 h 1112468"/>
                    <a:gd name="connsiteX21" fmla="*/ 239078 w 661035"/>
                    <a:gd name="connsiteY21" fmla="*/ 799148 h 1112468"/>
                    <a:gd name="connsiteX22" fmla="*/ 239078 w 661035"/>
                    <a:gd name="connsiteY22" fmla="*/ 798196 h 1112468"/>
                    <a:gd name="connsiteX23" fmla="*/ 277307 w 661035"/>
                    <a:gd name="connsiteY23" fmla="*/ 750642 h 1112468"/>
                    <a:gd name="connsiteX24" fmla="*/ 277178 w 661035"/>
                    <a:gd name="connsiteY24" fmla="*/ 750571 h 1112468"/>
                    <a:gd name="connsiteX25" fmla="*/ 284798 w 661035"/>
                    <a:gd name="connsiteY25" fmla="*/ 740093 h 1112468"/>
                    <a:gd name="connsiteX26" fmla="*/ 323850 w 661035"/>
                    <a:gd name="connsiteY26" fmla="*/ 676275 h 1112468"/>
                    <a:gd name="connsiteX27" fmla="*/ 359092 w 661035"/>
                    <a:gd name="connsiteY27" fmla="*/ 597218 h 1112468"/>
                    <a:gd name="connsiteX28" fmla="*/ 220980 w 661035"/>
                    <a:gd name="connsiteY28" fmla="*/ 0 h 1112468"/>
                    <a:gd name="connsiteX29" fmla="*/ 481965 w 661035"/>
                    <a:gd name="connsiteY29" fmla="*/ 141922 h 1112468"/>
                    <a:gd name="connsiteX30" fmla="*/ 575310 w 661035"/>
                    <a:gd name="connsiteY30" fmla="*/ 214313 h 1112468"/>
                    <a:gd name="connsiteX31" fmla="*/ 661035 w 661035"/>
                    <a:gd name="connsiteY31" fmla="*/ 504825 h 1112468"/>
                    <a:gd name="connsiteX32" fmla="*/ 621030 w 661035"/>
                    <a:gd name="connsiteY32" fmla="*/ 739140 h 1112468"/>
                    <a:gd name="connsiteX33" fmla="*/ 360045 w 661035"/>
                    <a:gd name="connsiteY33" fmla="*/ 597218 h 1112468"/>
                    <a:gd name="connsiteX34" fmla="*/ 400050 w 661035"/>
                    <a:gd name="connsiteY34" fmla="*/ 362902 h 1112468"/>
                    <a:gd name="connsiteX35" fmla="*/ 314325 w 661035"/>
                    <a:gd name="connsiteY35" fmla="*/ 72390 h 1112468"/>
                    <a:gd name="connsiteX36" fmla="*/ 220980 w 661035"/>
                    <a:gd name="connsiteY36" fmla="*/ 0 h 1112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61035" h="1112468">
                      <a:moveTo>
                        <a:pt x="359092" y="597218"/>
                      </a:moveTo>
                      <a:lnTo>
                        <a:pt x="620078" y="739140"/>
                      </a:lnTo>
                      <a:lnTo>
                        <a:pt x="584835" y="818198"/>
                      </a:lnTo>
                      <a:lnTo>
                        <a:pt x="584836" y="818198"/>
                      </a:lnTo>
                      <a:cubicBezTo>
                        <a:pt x="573405" y="840105"/>
                        <a:pt x="560070" y="861060"/>
                        <a:pt x="545783" y="882015"/>
                      </a:cubicBezTo>
                      <a:lnTo>
                        <a:pt x="538930" y="891439"/>
                      </a:lnTo>
                      <a:lnTo>
                        <a:pt x="539116" y="891540"/>
                      </a:lnTo>
                      <a:cubicBezTo>
                        <a:pt x="525780" y="908686"/>
                        <a:pt x="513398" y="924878"/>
                        <a:pt x="500063" y="940118"/>
                      </a:cubicBezTo>
                      <a:lnTo>
                        <a:pt x="500063" y="941070"/>
                      </a:lnTo>
                      <a:cubicBezTo>
                        <a:pt x="483870" y="958215"/>
                        <a:pt x="467678" y="974408"/>
                        <a:pt x="451485" y="989648"/>
                      </a:cubicBezTo>
                      <a:lnTo>
                        <a:pt x="396629" y="1033155"/>
                      </a:lnTo>
                      <a:lnTo>
                        <a:pt x="397193" y="1033462"/>
                      </a:lnTo>
                      <a:cubicBezTo>
                        <a:pt x="371475" y="1049655"/>
                        <a:pt x="346711" y="1063943"/>
                        <a:pt x="320041" y="1076325"/>
                      </a:cubicBezTo>
                      <a:lnTo>
                        <a:pt x="319088" y="1077277"/>
                      </a:lnTo>
                      <a:lnTo>
                        <a:pt x="247796" y="1112468"/>
                      </a:lnTo>
                      <a:lnTo>
                        <a:pt x="0" y="957262"/>
                      </a:lnTo>
                      <a:lnTo>
                        <a:pt x="59055" y="935355"/>
                      </a:lnTo>
                      <a:lnTo>
                        <a:pt x="60008" y="935355"/>
                      </a:lnTo>
                      <a:lnTo>
                        <a:pt x="135745" y="891807"/>
                      </a:lnTo>
                      <a:lnTo>
                        <a:pt x="135255" y="891540"/>
                      </a:lnTo>
                      <a:cubicBezTo>
                        <a:pt x="154305" y="878205"/>
                        <a:pt x="173355" y="863918"/>
                        <a:pt x="190500" y="847725"/>
                      </a:cubicBezTo>
                      <a:cubicBezTo>
                        <a:pt x="207645" y="832486"/>
                        <a:pt x="222885" y="816293"/>
                        <a:pt x="239078" y="799148"/>
                      </a:cubicBezTo>
                      <a:lnTo>
                        <a:pt x="239078" y="798196"/>
                      </a:lnTo>
                      <a:lnTo>
                        <a:pt x="277307" y="750642"/>
                      </a:lnTo>
                      <a:lnTo>
                        <a:pt x="277178" y="750571"/>
                      </a:lnTo>
                      <a:cubicBezTo>
                        <a:pt x="280036" y="746761"/>
                        <a:pt x="281941" y="743903"/>
                        <a:pt x="284798" y="740093"/>
                      </a:cubicBezTo>
                      <a:cubicBezTo>
                        <a:pt x="299086" y="719138"/>
                        <a:pt x="312420" y="698183"/>
                        <a:pt x="323850" y="676275"/>
                      </a:cubicBezTo>
                      <a:cubicBezTo>
                        <a:pt x="337185" y="650558"/>
                        <a:pt x="349567" y="623888"/>
                        <a:pt x="359092" y="597218"/>
                      </a:cubicBezTo>
                      <a:close/>
                      <a:moveTo>
                        <a:pt x="220980" y="0"/>
                      </a:moveTo>
                      <a:lnTo>
                        <a:pt x="481965" y="141922"/>
                      </a:lnTo>
                      <a:cubicBezTo>
                        <a:pt x="521970" y="163830"/>
                        <a:pt x="553403" y="187642"/>
                        <a:pt x="575310" y="214313"/>
                      </a:cubicBezTo>
                      <a:cubicBezTo>
                        <a:pt x="632460" y="281940"/>
                        <a:pt x="661035" y="379095"/>
                        <a:pt x="661035" y="504825"/>
                      </a:cubicBezTo>
                      <a:cubicBezTo>
                        <a:pt x="660083" y="588645"/>
                        <a:pt x="646748" y="666750"/>
                        <a:pt x="621030" y="739140"/>
                      </a:cubicBezTo>
                      <a:lnTo>
                        <a:pt x="360045" y="597218"/>
                      </a:lnTo>
                      <a:cubicBezTo>
                        <a:pt x="386715" y="524827"/>
                        <a:pt x="400050" y="446722"/>
                        <a:pt x="400050" y="362902"/>
                      </a:cubicBezTo>
                      <a:cubicBezTo>
                        <a:pt x="400050" y="237172"/>
                        <a:pt x="371475" y="140970"/>
                        <a:pt x="314325" y="72390"/>
                      </a:cubicBezTo>
                      <a:cubicBezTo>
                        <a:pt x="291465" y="45720"/>
                        <a:pt x="260985" y="20955"/>
                        <a:pt x="22098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7D4AEE08-715B-4FC1-9775-92666F4B3616}"/>
                    </a:ext>
                  </a:extLst>
                </p:cNvPr>
                <p:cNvSpPr/>
                <p:nvPr/>
              </p:nvSpPr>
              <p:spPr>
                <a:xfrm>
                  <a:off x="2967026" y="3229268"/>
                  <a:ext cx="673417" cy="247650"/>
                </a:xfrm>
                <a:custGeom>
                  <a:avLst/>
                  <a:gdLst>
                    <a:gd name="connsiteX0" fmla="*/ 261937 w 673417"/>
                    <a:gd name="connsiteY0" fmla="*/ 45720 h 247650"/>
                    <a:gd name="connsiteX1" fmla="*/ 288607 w 673417"/>
                    <a:gd name="connsiteY1" fmla="*/ 53340 h 247650"/>
                    <a:gd name="connsiteX2" fmla="*/ 387667 w 673417"/>
                    <a:gd name="connsiteY2" fmla="*/ 93345 h 247650"/>
                    <a:gd name="connsiteX3" fmla="*/ 412432 w 673417"/>
                    <a:gd name="connsiteY3" fmla="*/ 105728 h 247650"/>
                    <a:gd name="connsiteX4" fmla="*/ 673417 w 673417"/>
                    <a:gd name="connsiteY4" fmla="*/ 247650 h 247650"/>
                    <a:gd name="connsiteX5" fmla="*/ 647700 w 673417"/>
                    <a:gd name="connsiteY5" fmla="*/ 235267 h 247650"/>
                    <a:gd name="connsiteX6" fmla="*/ 644991 w 673417"/>
                    <a:gd name="connsiteY6" fmla="*/ 233789 h 247650"/>
                    <a:gd name="connsiteX7" fmla="*/ 549592 w 673417"/>
                    <a:gd name="connsiteY7" fmla="*/ 195262 h 247650"/>
                    <a:gd name="connsiteX8" fmla="*/ 522922 w 673417"/>
                    <a:gd name="connsiteY8" fmla="*/ 186690 h 247650"/>
                    <a:gd name="connsiteX9" fmla="*/ 0 w 673417"/>
                    <a:gd name="connsiteY9" fmla="*/ 0 h 247650"/>
                    <a:gd name="connsiteX10" fmla="*/ 80010 w 673417"/>
                    <a:gd name="connsiteY10" fmla="*/ 11430 h 247650"/>
                    <a:gd name="connsiteX11" fmla="*/ 80421 w 673417"/>
                    <a:gd name="connsiteY11" fmla="*/ 11654 h 247650"/>
                    <a:gd name="connsiteX12" fmla="*/ 185499 w 673417"/>
                    <a:gd name="connsiteY12" fmla="*/ 28933 h 247650"/>
                    <a:gd name="connsiteX13" fmla="*/ 261937 w 673417"/>
                    <a:gd name="connsiteY13" fmla="*/ 45720 h 247650"/>
                    <a:gd name="connsiteX14" fmla="*/ 522922 w 673417"/>
                    <a:gd name="connsiteY14" fmla="*/ 187643 h 247650"/>
                    <a:gd name="connsiteX15" fmla="*/ 340042 w 673417"/>
                    <a:gd name="connsiteY15" fmla="*/ 153353 h 247650"/>
                    <a:gd name="connsiteX16" fmla="*/ 260985 w 673417"/>
                    <a:gd name="connsiteY16" fmla="*/ 141923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73417" h="247650">
                      <a:moveTo>
                        <a:pt x="261937" y="45720"/>
                      </a:moveTo>
                      <a:cubicBezTo>
                        <a:pt x="271462" y="48578"/>
                        <a:pt x="280987" y="50483"/>
                        <a:pt x="288607" y="53340"/>
                      </a:cubicBezTo>
                      <a:cubicBezTo>
                        <a:pt x="323850" y="64770"/>
                        <a:pt x="357187" y="79058"/>
                        <a:pt x="387667" y="93345"/>
                      </a:cubicBezTo>
                      <a:cubicBezTo>
                        <a:pt x="396240" y="97155"/>
                        <a:pt x="404812" y="101917"/>
                        <a:pt x="412432" y="105728"/>
                      </a:cubicBezTo>
                      <a:lnTo>
                        <a:pt x="673417" y="247650"/>
                      </a:lnTo>
                      <a:cubicBezTo>
                        <a:pt x="664845" y="243840"/>
                        <a:pt x="656272" y="239078"/>
                        <a:pt x="647700" y="235267"/>
                      </a:cubicBezTo>
                      <a:lnTo>
                        <a:pt x="644991" y="233789"/>
                      </a:lnTo>
                      <a:lnTo>
                        <a:pt x="549592" y="195262"/>
                      </a:lnTo>
                      <a:cubicBezTo>
                        <a:pt x="541972" y="192405"/>
                        <a:pt x="532447" y="189548"/>
                        <a:pt x="522922" y="186690"/>
                      </a:cubicBezTo>
                      <a:close/>
                      <a:moveTo>
                        <a:pt x="0" y="0"/>
                      </a:moveTo>
                      <a:lnTo>
                        <a:pt x="80010" y="11430"/>
                      </a:lnTo>
                      <a:lnTo>
                        <a:pt x="80421" y="11654"/>
                      </a:lnTo>
                      <a:lnTo>
                        <a:pt x="185499" y="28933"/>
                      </a:lnTo>
                      <a:cubicBezTo>
                        <a:pt x="215979" y="34528"/>
                        <a:pt x="241458" y="40005"/>
                        <a:pt x="261937" y="45720"/>
                      </a:cubicBezTo>
                      <a:lnTo>
                        <a:pt x="522922" y="187643"/>
                      </a:lnTo>
                      <a:cubicBezTo>
                        <a:pt x="481965" y="176213"/>
                        <a:pt x="421004" y="164783"/>
                        <a:pt x="340042" y="153353"/>
                      </a:cubicBezTo>
                      <a:lnTo>
                        <a:pt x="260985" y="1419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FCD750D4-4BDF-4312-B443-7EA98BBF00A1}"/>
                    </a:ext>
                  </a:extLst>
                </p:cNvPr>
                <p:cNvSpPr/>
                <p:nvPr/>
              </p:nvSpPr>
              <p:spPr>
                <a:xfrm>
                  <a:off x="2707091" y="3532163"/>
                  <a:ext cx="257175" cy="1238250"/>
                </a:xfrm>
                <a:custGeom>
                  <a:avLst/>
                  <a:gdLst>
                    <a:gd name="connsiteX0" fmla="*/ 260985 w 257175"/>
                    <a:gd name="connsiteY0" fmla="*/ 1244918 h 1238250"/>
                    <a:gd name="connsiteX1" fmla="*/ 0 w 257175"/>
                    <a:gd name="connsiteY1" fmla="*/ 1102995 h 1238250"/>
                    <a:gd name="connsiteX2" fmla="*/ 1905 w 257175"/>
                    <a:gd name="connsiteY2" fmla="*/ 0 h 1238250"/>
                    <a:gd name="connsiteX3" fmla="*/ 262890 w 257175"/>
                    <a:gd name="connsiteY3" fmla="*/ 141922 h 123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238250">
                      <a:moveTo>
                        <a:pt x="260985" y="1244918"/>
                      </a:moveTo>
                      <a:lnTo>
                        <a:pt x="0" y="1102995"/>
                      </a:lnTo>
                      <a:lnTo>
                        <a:pt x="1905" y="0"/>
                      </a:lnTo>
                      <a:lnTo>
                        <a:pt x="262890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DCEEE83C-0E65-4A03-8C83-3979F03318D8}"/>
                    </a:ext>
                  </a:extLst>
                </p:cNvPr>
                <p:cNvSpPr/>
                <p:nvPr/>
              </p:nvSpPr>
              <p:spPr>
                <a:xfrm>
                  <a:off x="3110832" y="2270955"/>
                  <a:ext cx="457201" cy="495301"/>
                </a:xfrm>
                <a:custGeom>
                  <a:avLst/>
                  <a:gdLst>
                    <a:gd name="connsiteX0" fmla="*/ 459105 w 457200"/>
                    <a:gd name="connsiteY0" fmla="*/ 500063 h 495300"/>
                    <a:gd name="connsiteX1" fmla="*/ 198120 w 457200"/>
                    <a:gd name="connsiteY1" fmla="*/ 358140 h 495300"/>
                    <a:gd name="connsiteX2" fmla="*/ 80963 w 457200"/>
                    <a:gd name="connsiteY2" fmla="*/ 62865 h 495300"/>
                    <a:gd name="connsiteX3" fmla="*/ 0 w 457200"/>
                    <a:gd name="connsiteY3" fmla="*/ 0 h 495300"/>
                    <a:gd name="connsiteX4" fmla="*/ 260985 w 457200"/>
                    <a:gd name="connsiteY4" fmla="*/ 141923 h 495300"/>
                    <a:gd name="connsiteX5" fmla="*/ 341948 w 457200"/>
                    <a:gd name="connsiteY5" fmla="*/ 204788 h 495300"/>
                    <a:gd name="connsiteX6" fmla="*/ 459105 w 457200"/>
                    <a:gd name="connsiteY6" fmla="*/ 500063 h 49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495300">
                      <a:moveTo>
                        <a:pt x="459105" y="500063"/>
                      </a:moveTo>
                      <a:lnTo>
                        <a:pt x="198120" y="358140"/>
                      </a:lnTo>
                      <a:cubicBezTo>
                        <a:pt x="179070" y="224790"/>
                        <a:pt x="140017" y="126683"/>
                        <a:pt x="80963" y="62865"/>
                      </a:cubicBezTo>
                      <a:cubicBezTo>
                        <a:pt x="57150" y="38100"/>
                        <a:pt x="30480" y="17145"/>
                        <a:pt x="0" y="0"/>
                      </a:cubicBezTo>
                      <a:lnTo>
                        <a:pt x="260985" y="141923"/>
                      </a:lnTo>
                      <a:cubicBezTo>
                        <a:pt x="291465" y="158115"/>
                        <a:pt x="318135" y="179070"/>
                        <a:pt x="341948" y="204788"/>
                      </a:cubicBezTo>
                      <a:cubicBezTo>
                        <a:pt x="401955" y="268605"/>
                        <a:pt x="441008" y="366713"/>
                        <a:pt x="459105" y="500063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5B47C86B-F4FF-4993-9645-5F42218A748E}"/>
                    </a:ext>
                  </a:extLst>
                </p:cNvPr>
                <p:cNvSpPr/>
                <p:nvPr/>
              </p:nvSpPr>
              <p:spPr>
                <a:xfrm>
                  <a:off x="2541356" y="3138780"/>
                  <a:ext cx="428625" cy="200026"/>
                </a:xfrm>
                <a:custGeom>
                  <a:avLst/>
                  <a:gdLst>
                    <a:gd name="connsiteX0" fmla="*/ 0 w 428625"/>
                    <a:gd name="connsiteY0" fmla="*/ 0 h 200026"/>
                    <a:gd name="connsiteX1" fmla="*/ 17145 w 428625"/>
                    <a:gd name="connsiteY1" fmla="*/ 8573 h 200026"/>
                    <a:gd name="connsiteX2" fmla="*/ 109538 w 428625"/>
                    <a:gd name="connsiteY2" fmla="*/ 44768 h 200026"/>
                    <a:gd name="connsiteX3" fmla="*/ 370023 w 428625"/>
                    <a:gd name="connsiteY3" fmla="*/ 186418 h 200026"/>
                    <a:gd name="connsiteX4" fmla="*/ 110490 w 428625"/>
                    <a:gd name="connsiteY4" fmla="*/ 44768 h 200026"/>
                    <a:gd name="connsiteX5" fmla="*/ 168592 w 428625"/>
                    <a:gd name="connsiteY5" fmla="*/ 59056 h 200026"/>
                    <a:gd name="connsiteX6" fmla="*/ 428625 w 428625"/>
                    <a:gd name="connsiteY6" fmla="*/ 200026 h 200026"/>
                    <a:gd name="connsiteX7" fmla="*/ 370523 w 428625"/>
                    <a:gd name="connsiteY7" fmla="*/ 186691 h 200026"/>
                    <a:gd name="connsiteX8" fmla="*/ 370517 w 428625"/>
                    <a:gd name="connsiteY8" fmla="*/ 186688 h 200026"/>
                    <a:gd name="connsiteX9" fmla="*/ 278130 w 428625"/>
                    <a:gd name="connsiteY9" fmla="*/ 150495 h 200026"/>
                    <a:gd name="connsiteX10" fmla="*/ 260985 w 428625"/>
                    <a:gd name="connsiteY10" fmla="*/ 141923 h 200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8625" h="200026">
                      <a:moveTo>
                        <a:pt x="0" y="0"/>
                      </a:moveTo>
                      <a:cubicBezTo>
                        <a:pt x="5715" y="2858"/>
                        <a:pt x="11430" y="5715"/>
                        <a:pt x="17145" y="8573"/>
                      </a:cubicBezTo>
                      <a:cubicBezTo>
                        <a:pt x="44767" y="21908"/>
                        <a:pt x="75248" y="34290"/>
                        <a:pt x="109538" y="44768"/>
                      </a:cubicBezTo>
                      <a:lnTo>
                        <a:pt x="370023" y="186418"/>
                      </a:lnTo>
                      <a:lnTo>
                        <a:pt x="110490" y="44768"/>
                      </a:lnTo>
                      <a:lnTo>
                        <a:pt x="168592" y="59056"/>
                      </a:lnTo>
                      <a:lnTo>
                        <a:pt x="428625" y="200026"/>
                      </a:lnTo>
                      <a:lnTo>
                        <a:pt x="370523" y="186691"/>
                      </a:lnTo>
                      <a:lnTo>
                        <a:pt x="370517" y="186688"/>
                      </a:lnTo>
                      <a:lnTo>
                        <a:pt x="278130" y="150495"/>
                      </a:lnTo>
                      <a:cubicBezTo>
                        <a:pt x="272415" y="147638"/>
                        <a:pt x="266700" y="144780"/>
                        <a:pt x="260985" y="1419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F639E5E1-FF36-4933-A42A-22242275B7FF}"/>
                    </a:ext>
                  </a:extLst>
                </p:cNvPr>
                <p:cNvSpPr/>
                <p:nvPr/>
              </p:nvSpPr>
              <p:spPr>
                <a:xfrm>
                  <a:off x="2969883" y="1938632"/>
                  <a:ext cx="618767" cy="219303"/>
                </a:xfrm>
                <a:custGeom>
                  <a:avLst/>
                  <a:gdLst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236092 w 603786"/>
                    <a:gd name="connsiteY8" fmla="*/ 34757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323751 w 603786"/>
                    <a:gd name="connsiteY4" fmla="*/ 66771 h 218219"/>
                    <a:gd name="connsiteX5" fmla="*/ 0 w 603786"/>
                    <a:gd name="connsiteY5" fmla="*/ 0 h 218219"/>
                    <a:gd name="connsiteX6" fmla="*/ 100965 w 603786"/>
                    <a:gd name="connsiteY6" fmla="*/ 2857 h 218219"/>
                    <a:gd name="connsiteX7" fmla="*/ 102772 w 603786"/>
                    <a:gd name="connsiteY7" fmla="*/ 3833 h 218219"/>
                    <a:gd name="connsiteX8" fmla="*/ 214213 w 603786"/>
                    <a:gd name="connsiteY8" fmla="*/ 22860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16" fmla="*/ 0 w 603786"/>
                    <a:gd name="connsiteY16" fmla="*/ 0 h 218219"/>
                    <a:gd name="connsiteX0" fmla="*/ 323751 w 603786"/>
                    <a:gd name="connsiteY0" fmla="*/ 66771 h 218219"/>
                    <a:gd name="connsiteX1" fmla="*/ 603786 w 603786"/>
                    <a:gd name="connsiteY1" fmla="*/ 218219 h 218219"/>
                    <a:gd name="connsiteX2" fmla="*/ 584736 w 603786"/>
                    <a:gd name="connsiteY2" fmla="*/ 208694 h 218219"/>
                    <a:gd name="connsiteX3" fmla="*/ 323751 w 603786"/>
                    <a:gd name="connsiteY3" fmla="*/ 66771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323751 w 603786"/>
                    <a:gd name="connsiteY8" fmla="*/ 66772 h 218219"/>
                    <a:gd name="connsiteX9" fmla="*/ 584736 w 603786"/>
                    <a:gd name="connsiteY9" fmla="*/ 208695 h 218219"/>
                    <a:gd name="connsiteX10" fmla="*/ 475198 w 603786"/>
                    <a:gd name="connsiteY10" fmla="*/ 168690 h 218219"/>
                    <a:gd name="connsiteX11" fmla="*/ 464489 w 603786"/>
                    <a:gd name="connsiteY11" fmla="*/ 162866 h 218219"/>
                    <a:gd name="connsiteX12" fmla="*/ 358041 w 603786"/>
                    <a:gd name="connsiteY12" fmla="*/ 143827 h 218219"/>
                    <a:gd name="connsiteX13" fmla="*/ 357901 w 603786"/>
                    <a:gd name="connsiteY13" fmla="*/ 143751 h 218219"/>
                    <a:gd name="connsiteX14" fmla="*/ 260033 w 603786"/>
                    <a:gd name="connsiteY14" fmla="*/ 141922 h 218219"/>
                    <a:gd name="connsiteX15" fmla="*/ 0 w 603786"/>
                    <a:gd name="connsiteY15" fmla="*/ 0 h 218219"/>
                    <a:gd name="connsiteX0" fmla="*/ 323751 w 584736"/>
                    <a:gd name="connsiteY0" fmla="*/ 66771 h 208695"/>
                    <a:gd name="connsiteX1" fmla="*/ 584736 w 584736"/>
                    <a:gd name="connsiteY1" fmla="*/ 208694 h 208695"/>
                    <a:gd name="connsiteX2" fmla="*/ 323751 w 584736"/>
                    <a:gd name="connsiteY2" fmla="*/ 66771 h 208695"/>
                    <a:gd name="connsiteX3" fmla="*/ 0 w 584736"/>
                    <a:gd name="connsiteY3" fmla="*/ 0 h 208695"/>
                    <a:gd name="connsiteX4" fmla="*/ 100965 w 584736"/>
                    <a:gd name="connsiteY4" fmla="*/ 2857 h 208695"/>
                    <a:gd name="connsiteX5" fmla="*/ 102772 w 584736"/>
                    <a:gd name="connsiteY5" fmla="*/ 3833 h 208695"/>
                    <a:gd name="connsiteX6" fmla="*/ 214213 w 584736"/>
                    <a:gd name="connsiteY6" fmla="*/ 22860 h 208695"/>
                    <a:gd name="connsiteX7" fmla="*/ 323751 w 584736"/>
                    <a:gd name="connsiteY7" fmla="*/ 66772 h 208695"/>
                    <a:gd name="connsiteX8" fmla="*/ 584736 w 584736"/>
                    <a:gd name="connsiteY8" fmla="*/ 208695 h 208695"/>
                    <a:gd name="connsiteX9" fmla="*/ 475198 w 584736"/>
                    <a:gd name="connsiteY9" fmla="*/ 168690 h 208695"/>
                    <a:gd name="connsiteX10" fmla="*/ 464489 w 584736"/>
                    <a:gd name="connsiteY10" fmla="*/ 162866 h 208695"/>
                    <a:gd name="connsiteX11" fmla="*/ 358041 w 584736"/>
                    <a:gd name="connsiteY11" fmla="*/ 143827 h 208695"/>
                    <a:gd name="connsiteX12" fmla="*/ 357901 w 584736"/>
                    <a:gd name="connsiteY12" fmla="*/ 143751 h 208695"/>
                    <a:gd name="connsiteX13" fmla="*/ 260033 w 584736"/>
                    <a:gd name="connsiteY13" fmla="*/ 141922 h 208695"/>
                    <a:gd name="connsiteX14" fmla="*/ 0 w 584736"/>
                    <a:gd name="connsiteY14" fmla="*/ 0 h 208695"/>
                    <a:gd name="connsiteX0" fmla="*/ 323751 w 615997"/>
                    <a:gd name="connsiteY0" fmla="*/ 66771 h 216510"/>
                    <a:gd name="connsiteX1" fmla="*/ 584736 w 615997"/>
                    <a:gd name="connsiteY1" fmla="*/ 208694 h 216510"/>
                    <a:gd name="connsiteX2" fmla="*/ 323751 w 615997"/>
                    <a:gd name="connsiteY2" fmla="*/ 66771 h 216510"/>
                    <a:gd name="connsiteX3" fmla="*/ 0 w 615997"/>
                    <a:gd name="connsiteY3" fmla="*/ 0 h 216510"/>
                    <a:gd name="connsiteX4" fmla="*/ 100965 w 615997"/>
                    <a:gd name="connsiteY4" fmla="*/ 2857 h 216510"/>
                    <a:gd name="connsiteX5" fmla="*/ 102772 w 615997"/>
                    <a:gd name="connsiteY5" fmla="*/ 3833 h 216510"/>
                    <a:gd name="connsiteX6" fmla="*/ 214213 w 615997"/>
                    <a:gd name="connsiteY6" fmla="*/ 22860 h 216510"/>
                    <a:gd name="connsiteX7" fmla="*/ 323751 w 615997"/>
                    <a:gd name="connsiteY7" fmla="*/ 66772 h 216510"/>
                    <a:gd name="connsiteX8" fmla="*/ 615997 w 615997"/>
                    <a:gd name="connsiteY8" fmla="*/ 216510 h 216510"/>
                    <a:gd name="connsiteX9" fmla="*/ 475198 w 615997"/>
                    <a:gd name="connsiteY9" fmla="*/ 168690 h 216510"/>
                    <a:gd name="connsiteX10" fmla="*/ 464489 w 615997"/>
                    <a:gd name="connsiteY10" fmla="*/ 162866 h 216510"/>
                    <a:gd name="connsiteX11" fmla="*/ 358041 w 615997"/>
                    <a:gd name="connsiteY11" fmla="*/ 143827 h 216510"/>
                    <a:gd name="connsiteX12" fmla="*/ 357901 w 615997"/>
                    <a:gd name="connsiteY12" fmla="*/ 143751 h 216510"/>
                    <a:gd name="connsiteX13" fmla="*/ 260033 w 615997"/>
                    <a:gd name="connsiteY13" fmla="*/ 141922 h 216510"/>
                    <a:gd name="connsiteX14" fmla="*/ 0 w 615997"/>
                    <a:gd name="connsiteY14" fmla="*/ 0 h 216510"/>
                    <a:gd name="connsiteX0" fmla="*/ 323751 w 618767"/>
                    <a:gd name="connsiteY0" fmla="*/ 66771 h 219303"/>
                    <a:gd name="connsiteX1" fmla="*/ 584736 w 618767"/>
                    <a:gd name="connsiteY1" fmla="*/ 208694 h 219303"/>
                    <a:gd name="connsiteX2" fmla="*/ 323751 w 618767"/>
                    <a:gd name="connsiteY2" fmla="*/ 66771 h 219303"/>
                    <a:gd name="connsiteX3" fmla="*/ 0 w 618767"/>
                    <a:gd name="connsiteY3" fmla="*/ 0 h 219303"/>
                    <a:gd name="connsiteX4" fmla="*/ 100965 w 618767"/>
                    <a:gd name="connsiteY4" fmla="*/ 2857 h 219303"/>
                    <a:gd name="connsiteX5" fmla="*/ 102772 w 618767"/>
                    <a:gd name="connsiteY5" fmla="*/ 3833 h 219303"/>
                    <a:gd name="connsiteX6" fmla="*/ 214213 w 618767"/>
                    <a:gd name="connsiteY6" fmla="*/ 22860 h 219303"/>
                    <a:gd name="connsiteX7" fmla="*/ 323751 w 618767"/>
                    <a:gd name="connsiteY7" fmla="*/ 66772 h 219303"/>
                    <a:gd name="connsiteX8" fmla="*/ 615997 w 618767"/>
                    <a:gd name="connsiteY8" fmla="*/ 216510 h 219303"/>
                    <a:gd name="connsiteX9" fmla="*/ 464489 w 618767"/>
                    <a:gd name="connsiteY9" fmla="*/ 162866 h 219303"/>
                    <a:gd name="connsiteX10" fmla="*/ 358041 w 618767"/>
                    <a:gd name="connsiteY10" fmla="*/ 143827 h 219303"/>
                    <a:gd name="connsiteX11" fmla="*/ 357901 w 618767"/>
                    <a:gd name="connsiteY11" fmla="*/ 143751 h 219303"/>
                    <a:gd name="connsiteX12" fmla="*/ 260033 w 618767"/>
                    <a:gd name="connsiteY12" fmla="*/ 141922 h 219303"/>
                    <a:gd name="connsiteX13" fmla="*/ 0 w 618767"/>
                    <a:gd name="connsiteY13" fmla="*/ 0 h 21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18767" h="219303">
                      <a:moveTo>
                        <a:pt x="323751" y="66771"/>
                      </a:moveTo>
                      <a:lnTo>
                        <a:pt x="584736" y="208694"/>
                      </a:lnTo>
                      <a:lnTo>
                        <a:pt x="323751" y="66771"/>
                      </a:lnTo>
                      <a:close/>
                      <a:moveTo>
                        <a:pt x="0" y="0"/>
                      </a:moveTo>
                      <a:lnTo>
                        <a:pt x="100965" y="2857"/>
                      </a:lnTo>
                      <a:lnTo>
                        <a:pt x="102772" y="3833"/>
                      </a:lnTo>
                      <a:lnTo>
                        <a:pt x="214213" y="22860"/>
                      </a:lnTo>
                      <a:lnTo>
                        <a:pt x="323751" y="66772"/>
                      </a:lnTo>
                      <a:lnTo>
                        <a:pt x="615997" y="216510"/>
                      </a:lnTo>
                      <a:cubicBezTo>
                        <a:pt x="639453" y="232526"/>
                        <a:pt x="507482" y="174980"/>
                        <a:pt x="464489" y="162866"/>
                      </a:cubicBezTo>
                      <a:lnTo>
                        <a:pt x="358041" y="143827"/>
                      </a:lnTo>
                      <a:cubicBezTo>
                        <a:pt x="357994" y="143802"/>
                        <a:pt x="357948" y="143776"/>
                        <a:pt x="357901" y="143751"/>
                      </a:cubicBezTo>
                      <a:lnTo>
                        <a:pt x="260033" y="1419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AF475549-82D3-43D8-A2A1-63D1164F97F7}"/>
                    </a:ext>
                  </a:extLst>
                </p:cNvPr>
                <p:cNvSpPr/>
                <p:nvPr/>
              </p:nvSpPr>
              <p:spPr>
                <a:xfrm>
                  <a:off x="2709948" y="2277720"/>
                  <a:ext cx="257175" cy="1066800"/>
                </a:xfrm>
                <a:custGeom>
                  <a:avLst/>
                  <a:gdLst>
                    <a:gd name="connsiteX0" fmla="*/ 260033 w 257175"/>
                    <a:gd name="connsiteY0" fmla="*/ 1070610 h 1066800"/>
                    <a:gd name="connsiteX1" fmla="*/ 0 w 257175"/>
                    <a:gd name="connsiteY1" fmla="*/ 929640 h 1066800"/>
                    <a:gd name="connsiteX2" fmla="*/ 1905 w 257175"/>
                    <a:gd name="connsiteY2" fmla="*/ 0 h 1066800"/>
                    <a:gd name="connsiteX3" fmla="*/ 261938 w 257175"/>
                    <a:gd name="connsiteY3" fmla="*/ 141922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066800">
                      <a:moveTo>
                        <a:pt x="260033" y="1070610"/>
                      </a:moveTo>
                      <a:lnTo>
                        <a:pt x="0" y="929640"/>
                      </a:lnTo>
                      <a:lnTo>
                        <a:pt x="1905" y="0"/>
                      </a:lnTo>
                      <a:lnTo>
                        <a:pt x="261938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2F4E196A-74CD-4206-A5DE-2AD96F4565D4}"/>
                    </a:ext>
                  </a:extLst>
                </p:cNvPr>
                <p:cNvSpPr/>
                <p:nvPr/>
              </p:nvSpPr>
              <p:spPr>
                <a:xfrm>
                  <a:off x="2708898" y="1774680"/>
                  <a:ext cx="521969" cy="178118"/>
                </a:xfrm>
                <a:custGeom>
                  <a:avLst/>
                  <a:gdLst>
                    <a:gd name="connsiteX0" fmla="*/ 230505 w 521970"/>
                    <a:gd name="connsiteY0" fmla="*/ 2858 h 178118"/>
                    <a:gd name="connsiteX1" fmla="*/ 490537 w 521970"/>
                    <a:gd name="connsiteY1" fmla="*/ 144781 h 178118"/>
                    <a:gd name="connsiteX2" fmla="*/ 302895 w 521970"/>
                    <a:gd name="connsiteY2" fmla="*/ 172403 h 178118"/>
                    <a:gd name="connsiteX3" fmla="*/ 260032 w 521970"/>
                    <a:gd name="connsiteY3" fmla="*/ 178118 h 178118"/>
                    <a:gd name="connsiteX4" fmla="*/ 0 w 521970"/>
                    <a:gd name="connsiteY4" fmla="*/ 37148 h 178118"/>
                    <a:gd name="connsiteX5" fmla="*/ 41910 w 521970"/>
                    <a:gd name="connsiteY5" fmla="*/ 30480 h 178118"/>
                    <a:gd name="connsiteX6" fmla="*/ 41912 w 521970"/>
                    <a:gd name="connsiteY6" fmla="*/ 30481 h 178118"/>
                    <a:gd name="connsiteX7" fmla="*/ 260985 w 521970"/>
                    <a:gd name="connsiteY7" fmla="*/ 0 h 178118"/>
                    <a:gd name="connsiteX8" fmla="*/ 521970 w 521970"/>
                    <a:gd name="connsiteY8" fmla="*/ 141923 h 178118"/>
                    <a:gd name="connsiteX9" fmla="*/ 490537 w 521970"/>
                    <a:gd name="connsiteY9" fmla="*/ 144780 h 178118"/>
                    <a:gd name="connsiteX10" fmla="*/ 230505 w 521970"/>
                    <a:gd name="connsiteY10" fmla="*/ 2858 h 17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970" h="178118">
                      <a:moveTo>
                        <a:pt x="230505" y="2858"/>
                      </a:moveTo>
                      <a:lnTo>
                        <a:pt x="490537" y="144781"/>
                      </a:lnTo>
                      <a:lnTo>
                        <a:pt x="302895" y="172403"/>
                      </a:lnTo>
                      <a:lnTo>
                        <a:pt x="260032" y="178118"/>
                      </a:lnTo>
                      <a:lnTo>
                        <a:pt x="0" y="37148"/>
                      </a:lnTo>
                      <a:lnTo>
                        <a:pt x="41910" y="30480"/>
                      </a:lnTo>
                      <a:lnTo>
                        <a:pt x="41912" y="30481"/>
                      </a:lnTo>
                      <a:close/>
                      <a:moveTo>
                        <a:pt x="260985" y="0"/>
                      </a:moveTo>
                      <a:lnTo>
                        <a:pt x="521970" y="141923"/>
                      </a:lnTo>
                      <a:lnTo>
                        <a:pt x="490537" y="144780"/>
                      </a:lnTo>
                      <a:lnTo>
                        <a:pt x="230505" y="285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</p:grp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BD71692-1EB8-46F8-A5CA-39F79B85B6F4}"/>
                  </a:ext>
                </a:extLst>
              </p:cNvPr>
              <p:cNvSpPr/>
              <p:nvPr/>
            </p:nvSpPr>
            <p:spPr>
              <a:xfrm>
                <a:off x="12579689" y="4661548"/>
                <a:ext cx="730421" cy="1493305"/>
              </a:xfrm>
              <a:custGeom>
                <a:avLst/>
                <a:gdLst>
                  <a:gd name="connsiteX0" fmla="*/ 1669733 w 1714500"/>
                  <a:gd name="connsiteY0" fmla="*/ 1870710 h 3505200"/>
                  <a:gd name="connsiteX1" fmla="*/ 1720215 w 1714500"/>
                  <a:gd name="connsiteY1" fmla="*/ 2166938 h 3505200"/>
                  <a:gd name="connsiteX2" fmla="*/ 1507808 w 1714500"/>
                  <a:gd name="connsiteY2" fmla="*/ 2795588 h 3505200"/>
                  <a:gd name="connsiteX3" fmla="*/ 1121093 w 1714500"/>
                  <a:gd name="connsiteY3" fmla="*/ 3084195 h 3505200"/>
                  <a:gd name="connsiteX4" fmla="*/ 991553 w 1714500"/>
                  <a:gd name="connsiteY4" fmla="*/ 3120390 h 3505200"/>
                  <a:gd name="connsiteX5" fmla="*/ 990600 w 1714500"/>
                  <a:gd name="connsiteY5" fmla="*/ 3466148 h 3505200"/>
                  <a:gd name="connsiteX6" fmla="*/ 960120 w 1714500"/>
                  <a:gd name="connsiteY6" fmla="*/ 3470910 h 3505200"/>
                  <a:gd name="connsiteX7" fmla="*/ 772478 w 1714500"/>
                  <a:gd name="connsiteY7" fmla="*/ 3505200 h 3505200"/>
                  <a:gd name="connsiteX8" fmla="*/ 729615 w 1714500"/>
                  <a:gd name="connsiteY8" fmla="*/ 3503295 h 3505200"/>
                  <a:gd name="connsiteX9" fmla="*/ 730568 w 1714500"/>
                  <a:gd name="connsiteY9" fmla="*/ 3158490 h 3505200"/>
                  <a:gd name="connsiteX10" fmla="*/ 659130 w 1714500"/>
                  <a:gd name="connsiteY10" fmla="*/ 3156585 h 3505200"/>
                  <a:gd name="connsiteX11" fmla="*/ 383858 w 1714500"/>
                  <a:gd name="connsiteY11" fmla="*/ 3098483 h 3505200"/>
                  <a:gd name="connsiteX12" fmla="*/ 125730 w 1714500"/>
                  <a:gd name="connsiteY12" fmla="*/ 2865120 h 3505200"/>
                  <a:gd name="connsiteX13" fmla="*/ 0 w 1714500"/>
                  <a:gd name="connsiteY13" fmla="*/ 2427923 h 3505200"/>
                  <a:gd name="connsiteX14" fmla="*/ 320993 w 1714500"/>
                  <a:gd name="connsiteY14" fmla="*/ 2317433 h 3505200"/>
                  <a:gd name="connsiteX15" fmla="*/ 451485 w 1714500"/>
                  <a:gd name="connsiteY15" fmla="*/ 2707958 h 3505200"/>
                  <a:gd name="connsiteX16" fmla="*/ 682943 w 1714500"/>
                  <a:gd name="connsiteY16" fmla="*/ 2860358 h 3505200"/>
                  <a:gd name="connsiteX17" fmla="*/ 730568 w 1714500"/>
                  <a:gd name="connsiteY17" fmla="*/ 2864168 h 3505200"/>
                  <a:gd name="connsiteX18" fmla="*/ 732473 w 1714500"/>
                  <a:gd name="connsiteY18" fmla="*/ 1761173 h 3505200"/>
                  <a:gd name="connsiteX19" fmla="*/ 576263 w 1714500"/>
                  <a:gd name="connsiteY19" fmla="*/ 1735455 h 3505200"/>
                  <a:gd name="connsiteX20" fmla="*/ 372428 w 1714500"/>
                  <a:gd name="connsiteY20" fmla="*/ 1660208 h 3505200"/>
                  <a:gd name="connsiteX21" fmla="*/ 138113 w 1714500"/>
                  <a:gd name="connsiteY21" fmla="*/ 1438275 h 3505200"/>
                  <a:gd name="connsiteX22" fmla="*/ 56198 w 1714500"/>
                  <a:gd name="connsiteY22" fmla="*/ 1079183 h 3505200"/>
                  <a:gd name="connsiteX23" fmla="*/ 298133 w 1714500"/>
                  <a:gd name="connsiteY23" fmla="*/ 448628 h 3505200"/>
                  <a:gd name="connsiteX24" fmla="*/ 628650 w 1714500"/>
                  <a:gd name="connsiteY24" fmla="*/ 239077 h 3505200"/>
                  <a:gd name="connsiteX25" fmla="*/ 735330 w 1714500"/>
                  <a:gd name="connsiteY25" fmla="*/ 206693 h 3505200"/>
                  <a:gd name="connsiteX26" fmla="*/ 735330 w 1714500"/>
                  <a:gd name="connsiteY26" fmla="*/ 36195 h 3505200"/>
                  <a:gd name="connsiteX27" fmla="*/ 778193 w 1714500"/>
                  <a:gd name="connsiteY27" fmla="*/ 30480 h 3505200"/>
                  <a:gd name="connsiteX28" fmla="*/ 965835 w 1714500"/>
                  <a:gd name="connsiteY28" fmla="*/ 2858 h 3505200"/>
                  <a:gd name="connsiteX29" fmla="*/ 996315 w 1714500"/>
                  <a:gd name="connsiteY29" fmla="*/ 0 h 3505200"/>
                  <a:gd name="connsiteX30" fmla="*/ 996315 w 1714500"/>
                  <a:gd name="connsiteY30" fmla="*/ 168593 h 3505200"/>
                  <a:gd name="connsiteX31" fmla="*/ 1097280 w 1714500"/>
                  <a:gd name="connsiteY31" fmla="*/ 171450 h 3505200"/>
                  <a:gd name="connsiteX32" fmla="*/ 1406843 w 1714500"/>
                  <a:gd name="connsiteY32" fmla="*/ 282893 h 3505200"/>
                  <a:gd name="connsiteX33" fmla="*/ 1657350 w 1714500"/>
                  <a:gd name="connsiteY33" fmla="*/ 763905 h 3505200"/>
                  <a:gd name="connsiteX34" fmla="*/ 1326833 w 1714500"/>
                  <a:gd name="connsiteY34" fmla="*/ 863918 h 3505200"/>
                  <a:gd name="connsiteX35" fmla="*/ 1209675 w 1714500"/>
                  <a:gd name="connsiteY35" fmla="*/ 568643 h 3505200"/>
                  <a:gd name="connsiteX36" fmla="*/ 1038225 w 1714500"/>
                  <a:gd name="connsiteY36" fmla="*/ 471488 h 3505200"/>
                  <a:gd name="connsiteX37" fmla="*/ 995363 w 1714500"/>
                  <a:gd name="connsiteY37" fmla="*/ 464820 h 3505200"/>
                  <a:gd name="connsiteX38" fmla="*/ 993458 w 1714500"/>
                  <a:gd name="connsiteY38" fmla="*/ 1460183 h 3505200"/>
                  <a:gd name="connsiteX39" fmla="*/ 1073468 w 1714500"/>
                  <a:gd name="connsiteY39" fmla="*/ 1471613 h 3505200"/>
                  <a:gd name="connsiteX40" fmla="*/ 1282065 w 1714500"/>
                  <a:gd name="connsiteY40" fmla="*/ 1513523 h 3505200"/>
                  <a:gd name="connsiteX41" fmla="*/ 1524953 w 1714500"/>
                  <a:gd name="connsiteY41" fmla="*/ 1651635 h 3505200"/>
                  <a:gd name="connsiteX42" fmla="*/ 1669733 w 1714500"/>
                  <a:gd name="connsiteY42" fmla="*/ 1870710 h 3505200"/>
                  <a:gd name="connsiteX43" fmla="*/ 1268730 w 1714500"/>
                  <a:gd name="connsiteY43" fmla="*/ 2624138 h 3505200"/>
                  <a:gd name="connsiteX44" fmla="*/ 1390650 w 1714500"/>
                  <a:gd name="connsiteY44" fmla="*/ 2236470 h 3505200"/>
                  <a:gd name="connsiteX45" fmla="*/ 1304925 w 1714500"/>
                  <a:gd name="connsiteY45" fmla="*/ 1945958 h 3505200"/>
                  <a:gd name="connsiteX46" fmla="*/ 1080135 w 1714500"/>
                  <a:gd name="connsiteY46" fmla="*/ 1820228 h 3505200"/>
                  <a:gd name="connsiteX47" fmla="*/ 992505 w 1714500"/>
                  <a:gd name="connsiteY47" fmla="*/ 1798320 h 3505200"/>
                  <a:gd name="connsiteX48" fmla="*/ 990600 w 1714500"/>
                  <a:gd name="connsiteY48" fmla="*/ 2830830 h 3505200"/>
                  <a:gd name="connsiteX49" fmla="*/ 1048703 w 1714500"/>
                  <a:gd name="connsiteY49" fmla="*/ 2808923 h 3505200"/>
                  <a:gd name="connsiteX50" fmla="*/ 1268730 w 1714500"/>
                  <a:gd name="connsiteY50" fmla="*/ 2624138 h 3505200"/>
                  <a:gd name="connsiteX51" fmla="*/ 732473 w 1714500"/>
                  <a:gd name="connsiteY51" fmla="*/ 1425893 h 3505200"/>
                  <a:gd name="connsiteX52" fmla="*/ 734378 w 1714500"/>
                  <a:gd name="connsiteY52" fmla="*/ 497205 h 3505200"/>
                  <a:gd name="connsiteX53" fmla="*/ 688658 w 1714500"/>
                  <a:gd name="connsiteY53" fmla="*/ 514350 h 3505200"/>
                  <a:gd name="connsiteX54" fmla="*/ 482917 w 1714500"/>
                  <a:gd name="connsiteY54" fmla="*/ 682943 h 3505200"/>
                  <a:gd name="connsiteX55" fmla="*/ 375285 w 1714500"/>
                  <a:gd name="connsiteY55" fmla="*/ 1006793 h 3505200"/>
                  <a:gd name="connsiteX56" fmla="*/ 465773 w 1714500"/>
                  <a:gd name="connsiteY56" fmla="*/ 1289685 h 3505200"/>
                  <a:gd name="connsiteX57" fmla="*/ 674370 w 1714500"/>
                  <a:gd name="connsiteY57" fmla="*/ 1411605 h 3505200"/>
                  <a:gd name="connsiteX58" fmla="*/ 732473 w 1714500"/>
                  <a:gd name="connsiteY58" fmla="*/ 1425893 h 350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714500" h="3505200">
                    <a:moveTo>
                      <a:pt x="1669733" y="1870710"/>
                    </a:moveTo>
                    <a:cubicBezTo>
                      <a:pt x="1703070" y="1959293"/>
                      <a:pt x="1720215" y="2058353"/>
                      <a:pt x="1720215" y="2166938"/>
                    </a:cubicBezTo>
                    <a:cubicBezTo>
                      <a:pt x="1720215" y="2406015"/>
                      <a:pt x="1648778" y="2615565"/>
                      <a:pt x="1507808" y="2795588"/>
                    </a:cubicBezTo>
                    <a:cubicBezTo>
                      <a:pt x="1402080" y="2930843"/>
                      <a:pt x="1273493" y="3027045"/>
                      <a:pt x="1121093" y="3084195"/>
                    </a:cubicBezTo>
                    <a:lnTo>
                      <a:pt x="991553" y="3120390"/>
                    </a:lnTo>
                    <a:lnTo>
                      <a:pt x="990600" y="3466148"/>
                    </a:lnTo>
                    <a:lnTo>
                      <a:pt x="960120" y="3470910"/>
                    </a:lnTo>
                    <a:lnTo>
                      <a:pt x="772478" y="3505200"/>
                    </a:lnTo>
                    <a:lnTo>
                      <a:pt x="729615" y="3503295"/>
                    </a:lnTo>
                    <a:lnTo>
                      <a:pt x="730568" y="3158490"/>
                    </a:lnTo>
                    <a:lnTo>
                      <a:pt x="659130" y="3156585"/>
                    </a:lnTo>
                    <a:cubicBezTo>
                      <a:pt x="550545" y="3148965"/>
                      <a:pt x="459105" y="3129915"/>
                      <a:pt x="383858" y="3098483"/>
                    </a:cubicBezTo>
                    <a:cubicBezTo>
                      <a:pt x="283845" y="3056573"/>
                      <a:pt x="198120" y="2979420"/>
                      <a:pt x="125730" y="2865120"/>
                    </a:cubicBezTo>
                    <a:cubicBezTo>
                      <a:pt x="53340" y="2750820"/>
                      <a:pt x="11430" y="2606040"/>
                      <a:pt x="0" y="2427923"/>
                    </a:cubicBezTo>
                    <a:lnTo>
                      <a:pt x="320993" y="2317433"/>
                    </a:lnTo>
                    <a:cubicBezTo>
                      <a:pt x="345758" y="2499360"/>
                      <a:pt x="388620" y="2629853"/>
                      <a:pt x="451485" y="2707958"/>
                    </a:cubicBezTo>
                    <a:cubicBezTo>
                      <a:pt x="519113" y="2790825"/>
                      <a:pt x="596265" y="2841308"/>
                      <a:pt x="682943" y="2860358"/>
                    </a:cubicBezTo>
                    <a:lnTo>
                      <a:pt x="730568" y="2864168"/>
                    </a:lnTo>
                    <a:lnTo>
                      <a:pt x="732473" y="1761173"/>
                    </a:lnTo>
                    <a:lnTo>
                      <a:pt x="576263" y="1735455"/>
                    </a:lnTo>
                    <a:cubicBezTo>
                      <a:pt x="509588" y="1717358"/>
                      <a:pt x="441008" y="1692593"/>
                      <a:pt x="372428" y="1660208"/>
                    </a:cubicBezTo>
                    <a:cubicBezTo>
                      <a:pt x="270510" y="1612583"/>
                      <a:pt x="192405" y="1539240"/>
                      <a:pt x="138113" y="1438275"/>
                    </a:cubicBezTo>
                    <a:cubicBezTo>
                      <a:pt x="82868" y="1337310"/>
                      <a:pt x="56198" y="1217295"/>
                      <a:pt x="56198" y="1079183"/>
                    </a:cubicBezTo>
                    <a:cubicBezTo>
                      <a:pt x="56198" y="833438"/>
                      <a:pt x="137160" y="622935"/>
                      <a:pt x="298133" y="448628"/>
                    </a:cubicBezTo>
                    <a:cubicBezTo>
                      <a:pt x="379095" y="360998"/>
                      <a:pt x="488633" y="290513"/>
                      <a:pt x="628650" y="239077"/>
                    </a:cubicBezTo>
                    <a:lnTo>
                      <a:pt x="735330" y="206693"/>
                    </a:lnTo>
                    <a:lnTo>
                      <a:pt x="735330" y="36195"/>
                    </a:lnTo>
                    <a:lnTo>
                      <a:pt x="778193" y="30480"/>
                    </a:lnTo>
                    <a:lnTo>
                      <a:pt x="965835" y="2858"/>
                    </a:lnTo>
                    <a:lnTo>
                      <a:pt x="996315" y="0"/>
                    </a:lnTo>
                    <a:lnTo>
                      <a:pt x="996315" y="168593"/>
                    </a:lnTo>
                    <a:lnTo>
                      <a:pt x="1097280" y="171450"/>
                    </a:lnTo>
                    <a:cubicBezTo>
                      <a:pt x="1222058" y="182880"/>
                      <a:pt x="1324928" y="220027"/>
                      <a:pt x="1406843" y="282893"/>
                    </a:cubicBezTo>
                    <a:cubicBezTo>
                      <a:pt x="1545908" y="388620"/>
                      <a:pt x="1629728" y="548640"/>
                      <a:pt x="1657350" y="763905"/>
                    </a:cubicBezTo>
                    <a:lnTo>
                      <a:pt x="1326833" y="863918"/>
                    </a:lnTo>
                    <a:cubicBezTo>
                      <a:pt x="1307783" y="730568"/>
                      <a:pt x="1268730" y="632460"/>
                      <a:pt x="1209675" y="568643"/>
                    </a:cubicBezTo>
                    <a:cubicBezTo>
                      <a:pt x="1164908" y="521017"/>
                      <a:pt x="1107758" y="488633"/>
                      <a:pt x="1038225" y="471488"/>
                    </a:cubicBezTo>
                    <a:lnTo>
                      <a:pt x="995363" y="464820"/>
                    </a:lnTo>
                    <a:lnTo>
                      <a:pt x="993458" y="1460183"/>
                    </a:lnTo>
                    <a:lnTo>
                      <a:pt x="1073468" y="1471613"/>
                    </a:lnTo>
                    <a:cubicBezTo>
                      <a:pt x="1173480" y="1486853"/>
                      <a:pt x="1243013" y="1500188"/>
                      <a:pt x="1282065" y="1513523"/>
                    </a:cubicBezTo>
                    <a:cubicBezTo>
                      <a:pt x="1381125" y="1546860"/>
                      <a:pt x="1462088" y="1592580"/>
                      <a:pt x="1524953" y="1651635"/>
                    </a:cubicBezTo>
                    <a:cubicBezTo>
                      <a:pt x="1587818" y="1708785"/>
                      <a:pt x="1635443" y="1782128"/>
                      <a:pt x="1669733" y="1870710"/>
                    </a:cubicBezTo>
                    <a:close/>
                    <a:moveTo>
                      <a:pt x="1268730" y="2624138"/>
                    </a:moveTo>
                    <a:cubicBezTo>
                      <a:pt x="1349693" y="2512695"/>
                      <a:pt x="1390650" y="2384108"/>
                      <a:pt x="1390650" y="2236470"/>
                    </a:cubicBezTo>
                    <a:cubicBezTo>
                      <a:pt x="1390650" y="2110740"/>
                      <a:pt x="1362075" y="2014538"/>
                      <a:pt x="1304925" y="1945958"/>
                    </a:cubicBezTo>
                    <a:cubicBezTo>
                      <a:pt x="1262063" y="1894523"/>
                      <a:pt x="1186815" y="1852613"/>
                      <a:pt x="1080135" y="1820228"/>
                    </a:cubicBezTo>
                    <a:lnTo>
                      <a:pt x="992505" y="1798320"/>
                    </a:lnTo>
                    <a:lnTo>
                      <a:pt x="990600" y="2830830"/>
                    </a:lnTo>
                    <a:lnTo>
                      <a:pt x="1048703" y="2808923"/>
                    </a:lnTo>
                    <a:cubicBezTo>
                      <a:pt x="1135380" y="2768918"/>
                      <a:pt x="1207770" y="2707005"/>
                      <a:pt x="1268730" y="2624138"/>
                    </a:cubicBezTo>
                    <a:moveTo>
                      <a:pt x="732473" y="1425893"/>
                    </a:moveTo>
                    <a:lnTo>
                      <a:pt x="734378" y="497205"/>
                    </a:lnTo>
                    <a:lnTo>
                      <a:pt x="688658" y="514350"/>
                    </a:lnTo>
                    <a:cubicBezTo>
                      <a:pt x="604838" y="554355"/>
                      <a:pt x="537210" y="609600"/>
                      <a:pt x="482917" y="682943"/>
                    </a:cubicBezTo>
                    <a:cubicBezTo>
                      <a:pt x="411480" y="780098"/>
                      <a:pt x="375285" y="887730"/>
                      <a:pt x="375285" y="1006793"/>
                    </a:cubicBezTo>
                    <a:cubicBezTo>
                      <a:pt x="375285" y="1124903"/>
                      <a:pt x="405765" y="1219200"/>
                      <a:pt x="465773" y="1289685"/>
                    </a:cubicBezTo>
                    <a:cubicBezTo>
                      <a:pt x="511492" y="1343025"/>
                      <a:pt x="581025" y="1383030"/>
                      <a:pt x="674370" y="1411605"/>
                    </a:cubicBezTo>
                    <a:lnTo>
                      <a:pt x="732473" y="142589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40"/>
              </a:p>
            </p:txBody>
          </p:sp>
          <p:grpSp>
            <p:nvGrpSpPr>
              <p:cNvPr id="20" name="Group 97">
                <a:extLst>
                  <a:ext uri="{FF2B5EF4-FFF2-40B4-BE49-F238E27FC236}">
                    <a16:creationId xmlns:a16="http://schemas.microsoft.com/office/drawing/2014/main" id="{0F30D081-E47B-4D97-90D7-82171E2A220B}"/>
                  </a:ext>
                </a:extLst>
              </p:cNvPr>
              <p:cNvGrpSpPr/>
              <p:nvPr/>
            </p:nvGrpSpPr>
            <p:grpSpPr>
              <a:xfrm>
                <a:off x="12470968" y="4620148"/>
                <a:ext cx="435759" cy="1352099"/>
                <a:chOff x="1968987" y="1811829"/>
                <a:chExt cx="1022846" cy="3173751"/>
              </a:xfrm>
              <a:solidFill>
                <a:schemeClr val="bg1"/>
              </a:solidFill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B864674-7548-4BA5-B680-15D239DEA13D}"/>
                    </a:ext>
                  </a:extLst>
                </p:cNvPr>
                <p:cNvSpPr/>
                <p:nvPr/>
              </p:nvSpPr>
              <p:spPr>
                <a:xfrm>
                  <a:off x="1975571" y="4195005"/>
                  <a:ext cx="600075" cy="790575"/>
                </a:xfrm>
                <a:custGeom>
                  <a:avLst/>
                  <a:gdLst>
                    <a:gd name="connsiteX0" fmla="*/ 601980 w 600075"/>
                    <a:gd name="connsiteY0" fmla="*/ 791528 h 790575"/>
                    <a:gd name="connsiteX1" fmla="*/ 340995 w 600075"/>
                    <a:gd name="connsiteY1" fmla="*/ 649605 h 790575"/>
                    <a:gd name="connsiteX2" fmla="*/ 125730 w 600075"/>
                    <a:gd name="connsiteY2" fmla="*/ 437197 h 790575"/>
                    <a:gd name="connsiteX3" fmla="*/ 0 w 600075"/>
                    <a:gd name="connsiteY3" fmla="*/ 0 h 790575"/>
                    <a:gd name="connsiteX4" fmla="*/ 260985 w 600075"/>
                    <a:gd name="connsiteY4" fmla="*/ 141922 h 790575"/>
                    <a:gd name="connsiteX5" fmla="*/ 386715 w 600075"/>
                    <a:gd name="connsiteY5" fmla="*/ 579120 h 790575"/>
                    <a:gd name="connsiteX6" fmla="*/ 601980 w 600075"/>
                    <a:gd name="connsiteY6" fmla="*/ 791528 h 79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0075" h="790575">
                      <a:moveTo>
                        <a:pt x="601980" y="791528"/>
                      </a:moveTo>
                      <a:lnTo>
                        <a:pt x="340995" y="649605"/>
                      </a:lnTo>
                      <a:cubicBezTo>
                        <a:pt x="259080" y="604838"/>
                        <a:pt x="187643" y="534353"/>
                        <a:pt x="125730" y="437197"/>
                      </a:cubicBezTo>
                      <a:cubicBezTo>
                        <a:pt x="53340" y="323850"/>
                        <a:pt x="11430" y="178118"/>
                        <a:pt x="0" y="0"/>
                      </a:cubicBezTo>
                      <a:lnTo>
                        <a:pt x="260985" y="141922"/>
                      </a:lnTo>
                      <a:cubicBezTo>
                        <a:pt x="272415" y="319088"/>
                        <a:pt x="314325" y="464820"/>
                        <a:pt x="386715" y="579120"/>
                      </a:cubicBezTo>
                      <a:cubicBezTo>
                        <a:pt x="448628" y="676275"/>
                        <a:pt x="520065" y="747713"/>
                        <a:pt x="601980" y="791528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90FA0BA3-B5F1-4AB1-8120-BAD46A7B2B13}"/>
                    </a:ext>
                  </a:extLst>
                </p:cNvPr>
                <p:cNvSpPr/>
                <p:nvPr/>
              </p:nvSpPr>
              <p:spPr>
                <a:xfrm>
                  <a:off x="1968987" y="4089376"/>
                  <a:ext cx="581026" cy="247649"/>
                </a:xfrm>
                <a:custGeom>
                  <a:avLst/>
                  <a:gdLst>
                    <a:gd name="connsiteX0" fmla="*/ 260985 w 581025"/>
                    <a:gd name="connsiteY0" fmla="*/ 251460 h 247650"/>
                    <a:gd name="connsiteX1" fmla="*/ 0 w 581025"/>
                    <a:gd name="connsiteY1" fmla="*/ 109538 h 247650"/>
                    <a:gd name="connsiteX2" fmla="*/ 320993 w 581025"/>
                    <a:gd name="connsiteY2" fmla="*/ 0 h 247650"/>
                    <a:gd name="connsiteX3" fmla="*/ 581978 w 581025"/>
                    <a:gd name="connsiteY3" fmla="*/ 14097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025" h="247650">
                      <a:moveTo>
                        <a:pt x="260985" y="251460"/>
                      </a:moveTo>
                      <a:lnTo>
                        <a:pt x="0" y="109538"/>
                      </a:lnTo>
                      <a:lnTo>
                        <a:pt x="320993" y="0"/>
                      </a:lnTo>
                      <a:lnTo>
                        <a:pt x="581978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7688CEA0-5AFE-47D7-84ED-8C37C15B6D75}"/>
                    </a:ext>
                  </a:extLst>
                </p:cNvPr>
                <p:cNvSpPr/>
                <p:nvPr/>
              </p:nvSpPr>
              <p:spPr>
                <a:xfrm>
                  <a:off x="2051714" y="1973775"/>
                  <a:ext cx="940119" cy="1580196"/>
                </a:xfrm>
                <a:custGeom>
                  <a:avLst/>
                  <a:gdLst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833438 w 940118"/>
                    <a:gd name="connsiteY5" fmla="*/ 174308 h 1580197"/>
                    <a:gd name="connsiteX6" fmla="*/ 833437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592976 w 940118"/>
                    <a:gd name="connsiteY10" fmla="*/ 268101 h 1580197"/>
                    <a:gd name="connsiteX11" fmla="*/ 592932 w 940118"/>
                    <a:gd name="connsiteY11" fmla="*/ 268132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55232 w 940118"/>
                    <a:gd name="connsiteY17" fmla="*/ 380990 h 1580197"/>
                    <a:gd name="connsiteX18" fmla="*/ 454648 w 940118"/>
                    <a:gd name="connsiteY18" fmla="*/ 381569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63" fmla="*/ 679133 w 940118"/>
                    <a:gd name="connsiteY63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422910 w 940118"/>
                    <a:gd name="connsiteY22" fmla="*/ 483870 h 1580197"/>
                    <a:gd name="connsiteX23" fmla="*/ 367665 w 940118"/>
                    <a:gd name="connsiteY23" fmla="*/ 572453 h 1580197"/>
                    <a:gd name="connsiteX24" fmla="*/ 368618 w 940118"/>
                    <a:gd name="connsiteY24" fmla="*/ 573405 h 1580197"/>
                    <a:gd name="connsiteX25" fmla="*/ 317183 w 940118"/>
                    <a:gd name="connsiteY25" fmla="*/ 684847 h 1580197"/>
                    <a:gd name="connsiteX26" fmla="*/ 305241 w 940118"/>
                    <a:gd name="connsiteY26" fmla="*/ 678329 h 1580197"/>
                    <a:gd name="connsiteX27" fmla="*/ 305235 w 940118"/>
                    <a:gd name="connsiteY27" fmla="*/ 678350 h 1580197"/>
                    <a:gd name="connsiteX28" fmla="*/ 317183 w 940118"/>
                    <a:gd name="connsiteY28" fmla="*/ 684847 h 1580197"/>
                    <a:gd name="connsiteX29" fmla="*/ 260985 w 940118"/>
                    <a:gd name="connsiteY29" fmla="*/ 1014413 h 1580197"/>
                    <a:gd name="connsiteX30" fmla="*/ 342900 w 940118"/>
                    <a:gd name="connsiteY30" fmla="*/ 1373505 h 1580197"/>
                    <a:gd name="connsiteX31" fmla="*/ 546735 w 940118"/>
                    <a:gd name="connsiteY31" fmla="*/ 1580197 h 1580197"/>
                    <a:gd name="connsiteX32" fmla="*/ 285750 w 940118"/>
                    <a:gd name="connsiteY32" fmla="*/ 1438275 h 1580197"/>
                    <a:gd name="connsiteX33" fmla="*/ 81915 w 940118"/>
                    <a:gd name="connsiteY33" fmla="*/ 1231583 h 1580197"/>
                    <a:gd name="connsiteX34" fmla="*/ 0 w 940118"/>
                    <a:gd name="connsiteY34" fmla="*/ 872490 h 1580197"/>
                    <a:gd name="connsiteX35" fmla="*/ 56197 w 940118"/>
                    <a:gd name="connsiteY35" fmla="*/ 542925 h 1580197"/>
                    <a:gd name="connsiteX36" fmla="*/ 62441 w 940118"/>
                    <a:gd name="connsiteY36" fmla="*/ 546321 h 1580197"/>
                    <a:gd name="connsiteX37" fmla="*/ 62617 w 940118"/>
                    <a:gd name="connsiteY37" fmla="*/ 545909 h 1580197"/>
                    <a:gd name="connsiteX38" fmla="*/ 57150 w 940118"/>
                    <a:gd name="connsiteY38" fmla="*/ 542925 h 1580197"/>
                    <a:gd name="connsiteX39" fmla="*/ 107444 w 940118"/>
                    <a:gd name="connsiteY39" fmla="*/ 431896 h 1580197"/>
                    <a:gd name="connsiteX40" fmla="*/ 106680 w 940118"/>
                    <a:gd name="connsiteY40" fmla="*/ 431483 h 1580197"/>
                    <a:gd name="connsiteX41" fmla="*/ 161925 w 940118"/>
                    <a:gd name="connsiteY41" fmla="*/ 341948 h 1580197"/>
                    <a:gd name="connsiteX42" fmla="*/ 171758 w 940118"/>
                    <a:gd name="connsiteY42" fmla="*/ 347295 h 1580197"/>
                    <a:gd name="connsiteX43" fmla="*/ 171778 w 940118"/>
                    <a:gd name="connsiteY43" fmla="*/ 347270 h 1580197"/>
                    <a:gd name="connsiteX44" fmla="*/ 161925 w 940118"/>
                    <a:gd name="connsiteY44" fmla="*/ 341948 h 1580197"/>
                    <a:gd name="connsiteX45" fmla="*/ 227648 w 940118"/>
                    <a:gd name="connsiteY45" fmla="*/ 258128 h 1580197"/>
                    <a:gd name="connsiteX46" fmla="*/ 239906 w 940118"/>
                    <a:gd name="connsiteY46" fmla="*/ 264794 h 1580197"/>
                    <a:gd name="connsiteX47" fmla="*/ 240267 w 940118"/>
                    <a:gd name="connsiteY47" fmla="*/ 264453 h 1580197"/>
                    <a:gd name="connsiteX48" fmla="*/ 228600 w 940118"/>
                    <a:gd name="connsiteY48" fmla="*/ 258128 h 1580197"/>
                    <a:gd name="connsiteX49" fmla="*/ 242888 w 940118"/>
                    <a:gd name="connsiteY49" fmla="*/ 241935 h 1580197"/>
                    <a:gd name="connsiteX50" fmla="*/ 287315 w 940118"/>
                    <a:gd name="connsiteY50" fmla="*/ 198453 h 1580197"/>
                    <a:gd name="connsiteX51" fmla="*/ 286702 w 940118"/>
                    <a:gd name="connsiteY51" fmla="*/ 198120 h 1580197"/>
                    <a:gd name="connsiteX52" fmla="*/ 359092 w 940118"/>
                    <a:gd name="connsiteY52" fmla="*/ 140970 h 1580197"/>
                    <a:gd name="connsiteX53" fmla="*/ 378434 w 940118"/>
                    <a:gd name="connsiteY53" fmla="*/ 151488 h 1580197"/>
                    <a:gd name="connsiteX54" fmla="*/ 378837 w 940118"/>
                    <a:gd name="connsiteY54" fmla="*/ 151226 h 1580197"/>
                    <a:gd name="connsiteX55" fmla="*/ 360045 w 940118"/>
                    <a:gd name="connsiteY55" fmla="*/ 140970 h 1580197"/>
                    <a:gd name="connsiteX56" fmla="*/ 486263 w 940118"/>
                    <a:gd name="connsiteY56" fmla="*/ 68845 h 1580197"/>
                    <a:gd name="connsiteX57" fmla="*/ 485775 w 940118"/>
                    <a:gd name="connsiteY57" fmla="*/ 68580 h 1580197"/>
                    <a:gd name="connsiteX58" fmla="*/ 572452 w 940118"/>
                    <a:gd name="connsiteY58" fmla="*/ 32385 h 1580197"/>
                    <a:gd name="connsiteX59" fmla="*/ 595123 w 940118"/>
                    <a:gd name="connsiteY59" fmla="*/ 44713 h 1580197"/>
                    <a:gd name="connsiteX60" fmla="*/ 595672 w 940118"/>
                    <a:gd name="connsiteY60" fmla="*/ 44538 h 1580197"/>
                    <a:gd name="connsiteX61" fmla="*/ 573405 w 940118"/>
                    <a:gd name="connsiteY61" fmla="*/ 32385 h 1580197"/>
                    <a:gd name="connsiteX62" fmla="*/ 679133 w 940118"/>
                    <a:gd name="connsiteY62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391243 w 940118"/>
                    <a:gd name="connsiteY20" fmla="*/ 465814 h 1580197"/>
                    <a:gd name="connsiteX21" fmla="*/ 422910 w 940118"/>
                    <a:gd name="connsiteY21" fmla="*/ 483870 h 1580197"/>
                    <a:gd name="connsiteX22" fmla="*/ 367665 w 940118"/>
                    <a:gd name="connsiteY22" fmla="*/ 572453 h 1580197"/>
                    <a:gd name="connsiteX23" fmla="*/ 368618 w 940118"/>
                    <a:gd name="connsiteY23" fmla="*/ 573405 h 1580197"/>
                    <a:gd name="connsiteX24" fmla="*/ 317183 w 940118"/>
                    <a:gd name="connsiteY24" fmla="*/ 684847 h 1580197"/>
                    <a:gd name="connsiteX25" fmla="*/ 305241 w 940118"/>
                    <a:gd name="connsiteY25" fmla="*/ 678329 h 1580197"/>
                    <a:gd name="connsiteX26" fmla="*/ 305235 w 940118"/>
                    <a:gd name="connsiteY26" fmla="*/ 678350 h 1580197"/>
                    <a:gd name="connsiteX27" fmla="*/ 317183 w 940118"/>
                    <a:gd name="connsiteY27" fmla="*/ 684847 h 1580197"/>
                    <a:gd name="connsiteX28" fmla="*/ 260985 w 940118"/>
                    <a:gd name="connsiteY28" fmla="*/ 1014413 h 1580197"/>
                    <a:gd name="connsiteX29" fmla="*/ 342900 w 940118"/>
                    <a:gd name="connsiteY29" fmla="*/ 1373505 h 1580197"/>
                    <a:gd name="connsiteX30" fmla="*/ 546735 w 940118"/>
                    <a:gd name="connsiteY30" fmla="*/ 1580197 h 1580197"/>
                    <a:gd name="connsiteX31" fmla="*/ 285750 w 940118"/>
                    <a:gd name="connsiteY31" fmla="*/ 1438275 h 1580197"/>
                    <a:gd name="connsiteX32" fmla="*/ 81915 w 940118"/>
                    <a:gd name="connsiteY32" fmla="*/ 1231583 h 1580197"/>
                    <a:gd name="connsiteX33" fmla="*/ 0 w 940118"/>
                    <a:gd name="connsiteY33" fmla="*/ 872490 h 1580197"/>
                    <a:gd name="connsiteX34" fmla="*/ 56197 w 940118"/>
                    <a:gd name="connsiteY34" fmla="*/ 542925 h 1580197"/>
                    <a:gd name="connsiteX35" fmla="*/ 62441 w 940118"/>
                    <a:gd name="connsiteY35" fmla="*/ 546321 h 1580197"/>
                    <a:gd name="connsiteX36" fmla="*/ 62617 w 940118"/>
                    <a:gd name="connsiteY36" fmla="*/ 545909 h 1580197"/>
                    <a:gd name="connsiteX37" fmla="*/ 57150 w 940118"/>
                    <a:gd name="connsiteY37" fmla="*/ 542925 h 1580197"/>
                    <a:gd name="connsiteX38" fmla="*/ 107444 w 940118"/>
                    <a:gd name="connsiteY38" fmla="*/ 431896 h 1580197"/>
                    <a:gd name="connsiteX39" fmla="*/ 106680 w 940118"/>
                    <a:gd name="connsiteY39" fmla="*/ 431483 h 1580197"/>
                    <a:gd name="connsiteX40" fmla="*/ 161925 w 940118"/>
                    <a:gd name="connsiteY40" fmla="*/ 341948 h 1580197"/>
                    <a:gd name="connsiteX41" fmla="*/ 171758 w 940118"/>
                    <a:gd name="connsiteY41" fmla="*/ 347295 h 1580197"/>
                    <a:gd name="connsiteX42" fmla="*/ 171778 w 940118"/>
                    <a:gd name="connsiteY42" fmla="*/ 347270 h 1580197"/>
                    <a:gd name="connsiteX43" fmla="*/ 161925 w 940118"/>
                    <a:gd name="connsiteY43" fmla="*/ 341948 h 1580197"/>
                    <a:gd name="connsiteX44" fmla="*/ 227648 w 940118"/>
                    <a:gd name="connsiteY44" fmla="*/ 258128 h 1580197"/>
                    <a:gd name="connsiteX45" fmla="*/ 239906 w 940118"/>
                    <a:gd name="connsiteY45" fmla="*/ 264794 h 1580197"/>
                    <a:gd name="connsiteX46" fmla="*/ 240267 w 940118"/>
                    <a:gd name="connsiteY46" fmla="*/ 264453 h 1580197"/>
                    <a:gd name="connsiteX47" fmla="*/ 228600 w 940118"/>
                    <a:gd name="connsiteY47" fmla="*/ 258128 h 1580197"/>
                    <a:gd name="connsiteX48" fmla="*/ 242888 w 940118"/>
                    <a:gd name="connsiteY48" fmla="*/ 241935 h 1580197"/>
                    <a:gd name="connsiteX49" fmla="*/ 287315 w 940118"/>
                    <a:gd name="connsiteY49" fmla="*/ 198453 h 1580197"/>
                    <a:gd name="connsiteX50" fmla="*/ 286702 w 940118"/>
                    <a:gd name="connsiteY50" fmla="*/ 198120 h 1580197"/>
                    <a:gd name="connsiteX51" fmla="*/ 359092 w 940118"/>
                    <a:gd name="connsiteY51" fmla="*/ 140970 h 1580197"/>
                    <a:gd name="connsiteX52" fmla="*/ 378434 w 940118"/>
                    <a:gd name="connsiteY52" fmla="*/ 151488 h 1580197"/>
                    <a:gd name="connsiteX53" fmla="*/ 378837 w 940118"/>
                    <a:gd name="connsiteY53" fmla="*/ 151226 h 1580197"/>
                    <a:gd name="connsiteX54" fmla="*/ 360045 w 940118"/>
                    <a:gd name="connsiteY54" fmla="*/ 140970 h 1580197"/>
                    <a:gd name="connsiteX55" fmla="*/ 486263 w 940118"/>
                    <a:gd name="connsiteY55" fmla="*/ 68845 h 1580197"/>
                    <a:gd name="connsiteX56" fmla="*/ 485775 w 940118"/>
                    <a:gd name="connsiteY56" fmla="*/ 68580 h 1580197"/>
                    <a:gd name="connsiteX57" fmla="*/ 572452 w 940118"/>
                    <a:gd name="connsiteY57" fmla="*/ 32385 h 1580197"/>
                    <a:gd name="connsiteX58" fmla="*/ 595123 w 940118"/>
                    <a:gd name="connsiteY58" fmla="*/ 44713 h 1580197"/>
                    <a:gd name="connsiteX59" fmla="*/ 595672 w 940118"/>
                    <a:gd name="connsiteY59" fmla="*/ 44538 h 1580197"/>
                    <a:gd name="connsiteX60" fmla="*/ 573405 w 940118"/>
                    <a:gd name="connsiteY60" fmla="*/ 32385 h 1580197"/>
                    <a:gd name="connsiteX61" fmla="*/ 679133 w 940118"/>
                    <a:gd name="connsiteY61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422910 w 940118"/>
                    <a:gd name="connsiteY20" fmla="*/ 483870 h 1580197"/>
                    <a:gd name="connsiteX21" fmla="*/ 367665 w 940118"/>
                    <a:gd name="connsiteY21" fmla="*/ 572453 h 1580197"/>
                    <a:gd name="connsiteX22" fmla="*/ 368618 w 940118"/>
                    <a:gd name="connsiteY22" fmla="*/ 573405 h 1580197"/>
                    <a:gd name="connsiteX23" fmla="*/ 317183 w 940118"/>
                    <a:gd name="connsiteY23" fmla="*/ 684847 h 1580197"/>
                    <a:gd name="connsiteX24" fmla="*/ 305241 w 940118"/>
                    <a:gd name="connsiteY24" fmla="*/ 678329 h 1580197"/>
                    <a:gd name="connsiteX25" fmla="*/ 305235 w 940118"/>
                    <a:gd name="connsiteY25" fmla="*/ 678350 h 1580197"/>
                    <a:gd name="connsiteX26" fmla="*/ 317183 w 940118"/>
                    <a:gd name="connsiteY26" fmla="*/ 684847 h 1580197"/>
                    <a:gd name="connsiteX27" fmla="*/ 260985 w 940118"/>
                    <a:gd name="connsiteY27" fmla="*/ 1014413 h 1580197"/>
                    <a:gd name="connsiteX28" fmla="*/ 342900 w 940118"/>
                    <a:gd name="connsiteY28" fmla="*/ 1373505 h 1580197"/>
                    <a:gd name="connsiteX29" fmla="*/ 546735 w 940118"/>
                    <a:gd name="connsiteY29" fmla="*/ 1580197 h 1580197"/>
                    <a:gd name="connsiteX30" fmla="*/ 285750 w 940118"/>
                    <a:gd name="connsiteY30" fmla="*/ 1438275 h 1580197"/>
                    <a:gd name="connsiteX31" fmla="*/ 81915 w 940118"/>
                    <a:gd name="connsiteY31" fmla="*/ 1231583 h 1580197"/>
                    <a:gd name="connsiteX32" fmla="*/ 0 w 940118"/>
                    <a:gd name="connsiteY32" fmla="*/ 872490 h 1580197"/>
                    <a:gd name="connsiteX33" fmla="*/ 56197 w 940118"/>
                    <a:gd name="connsiteY33" fmla="*/ 542925 h 1580197"/>
                    <a:gd name="connsiteX34" fmla="*/ 62441 w 940118"/>
                    <a:gd name="connsiteY34" fmla="*/ 546321 h 1580197"/>
                    <a:gd name="connsiteX35" fmla="*/ 62617 w 940118"/>
                    <a:gd name="connsiteY35" fmla="*/ 545909 h 1580197"/>
                    <a:gd name="connsiteX36" fmla="*/ 57150 w 940118"/>
                    <a:gd name="connsiteY36" fmla="*/ 542925 h 1580197"/>
                    <a:gd name="connsiteX37" fmla="*/ 107444 w 940118"/>
                    <a:gd name="connsiteY37" fmla="*/ 431896 h 1580197"/>
                    <a:gd name="connsiteX38" fmla="*/ 106680 w 940118"/>
                    <a:gd name="connsiteY38" fmla="*/ 431483 h 1580197"/>
                    <a:gd name="connsiteX39" fmla="*/ 161925 w 940118"/>
                    <a:gd name="connsiteY39" fmla="*/ 341948 h 1580197"/>
                    <a:gd name="connsiteX40" fmla="*/ 171758 w 940118"/>
                    <a:gd name="connsiteY40" fmla="*/ 347295 h 1580197"/>
                    <a:gd name="connsiteX41" fmla="*/ 171778 w 940118"/>
                    <a:gd name="connsiteY41" fmla="*/ 347270 h 1580197"/>
                    <a:gd name="connsiteX42" fmla="*/ 161925 w 940118"/>
                    <a:gd name="connsiteY42" fmla="*/ 341948 h 1580197"/>
                    <a:gd name="connsiteX43" fmla="*/ 227648 w 940118"/>
                    <a:gd name="connsiteY43" fmla="*/ 258128 h 1580197"/>
                    <a:gd name="connsiteX44" fmla="*/ 239906 w 940118"/>
                    <a:gd name="connsiteY44" fmla="*/ 264794 h 1580197"/>
                    <a:gd name="connsiteX45" fmla="*/ 240267 w 940118"/>
                    <a:gd name="connsiteY45" fmla="*/ 264453 h 1580197"/>
                    <a:gd name="connsiteX46" fmla="*/ 228600 w 940118"/>
                    <a:gd name="connsiteY46" fmla="*/ 258128 h 1580197"/>
                    <a:gd name="connsiteX47" fmla="*/ 242888 w 940118"/>
                    <a:gd name="connsiteY47" fmla="*/ 241935 h 1580197"/>
                    <a:gd name="connsiteX48" fmla="*/ 287315 w 940118"/>
                    <a:gd name="connsiteY48" fmla="*/ 198453 h 1580197"/>
                    <a:gd name="connsiteX49" fmla="*/ 286702 w 940118"/>
                    <a:gd name="connsiteY49" fmla="*/ 198120 h 1580197"/>
                    <a:gd name="connsiteX50" fmla="*/ 359092 w 940118"/>
                    <a:gd name="connsiteY50" fmla="*/ 140970 h 1580197"/>
                    <a:gd name="connsiteX51" fmla="*/ 378434 w 940118"/>
                    <a:gd name="connsiteY51" fmla="*/ 151488 h 1580197"/>
                    <a:gd name="connsiteX52" fmla="*/ 378837 w 940118"/>
                    <a:gd name="connsiteY52" fmla="*/ 151226 h 1580197"/>
                    <a:gd name="connsiteX53" fmla="*/ 360045 w 940118"/>
                    <a:gd name="connsiteY53" fmla="*/ 140970 h 1580197"/>
                    <a:gd name="connsiteX54" fmla="*/ 486263 w 940118"/>
                    <a:gd name="connsiteY54" fmla="*/ 68845 h 1580197"/>
                    <a:gd name="connsiteX55" fmla="*/ 485775 w 940118"/>
                    <a:gd name="connsiteY55" fmla="*/ 68580 h 1580197"/>
                    <a:gd name="connsiteX56" fmla="*/ 572452 w 940118"/>
                    <a:gd name="connsiteY56" fmla="*/ 32385 h 1580197"/>
                    <a:gd name="connsiteX57" fmla="*/ 595123 w 940118"/>
                    <a:gd name="connsiteY57" fmla="*/ 44713 h 1580197"/>
                    <a:gd name="connsiteX58" fmla="*/ 595672 w 940118"/>
                    <a:gd name="connsiteY58" fmla="*/ 44538 h 1580197"/>
                    <a:gd name="connsiteX59" fmla="*/ 573405 w 940118"/>
                    <a:gd name="connsiteY59" fmla="*/ 32385 h 1580197"/>
                    <a:gd name="connsiteX60" fmla="*/ 679133 w 940118"/>
                    <a:gd name="connsiteY60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88633 w 940118"/>
                    <a:gd name="connsiteY17" fmla="*/ 400050 h 1580197"/>
                    <a:gd name="connsiteX18" fmla="*/ 422910 w 940118"/>
                    <a:gd name="connsiteY18" fmla="*/ 482918 h 1580197"/>
                    <a:gd name="connsiteX19" fmla="*/ 422910 w 940118"/>
                    <a:gd name="connsiteY19" fmla="*/ 483870 h 1580197"/>
                    <a:gd name="connsiteX20" fmla="*/ 367665 w 940118"/>
                    <a:gd name="connsiteY20" fmla="*/ 572453 h 1580197"/>
                    <a:gd name="connsiteX21" fmla="*/ 368618 w 940118"/>
                    <a:gd name="connsiteY21" fmla="*/ 573405 h 1580197"/>
                    <a:gd name="connsiteX22" fmla="*/ 317183 w 940118"/>
                    <a:gd name="connsiteY22" fmla="*/ 684847 h 1580197"/>
                    <a:gd name="connsiteX23" fmla="*/ 305241 w 940118"/>
                    <a:gd name="connsiteY23" fmla="*/ 678329 h 1580197"/>
                    <a:gd name="connsiteX24" fmla="*/ 305235 w 940118"/>
                    <a:gd name="connsiteY24" fmla="*/ 678350 h 1580197"/>
                    <a:gd name="connsiteX25" fmla="*/ 317183 w 940118"/>
                    <a:gd name="connsiteY25" fmla="*/ 684847 h 1580197"/>
                    <a:gd name="connsiteX26" fmla="*/ 260985 w 940118"/>
                    <a:gd name="connsiteY26" fmla="*/ 1014413 h 1580197"/>
                    <a:gd name="connsiteX27" fmla="*/ 342900 w 940118"/>
                    <a:gd name="connsiteY27" fmla="*/ 1373505 h 1580197"/>
                    <a:gd name="connsiteX28" fmla="*/ 546735 w 940118"/>
                    <a:gd name="connsiteY28" fmla="*/ 1580197 h 1580197"/>
                    <a:gd name="connsiteX29" fmla="*/ 285750 w 940118"/>
                    <a:gd name="connsiteY29" fmla="*/ 1438275 h 1580197"/>
                    <a:gd name="connsiteX30" fmla="*/ 81915 w 940118"/>
                    <a:gd name="connsiteY30" fmla="*/ 1231583 h 1580197"/>
                    <a:gd name="connsiteX31" fmla="*/ 0 w 940118"/>
                    <a:gd name="connsiteY31" fmla="*/ 872490 h 1580197"/>
                    <a:gd name="connsiteX32" fmla="*/ 56197 w 940118"/>
                    <a:gd name="connsiteY32" fmla="*/ 542925 h 1580197"/>
                    <a:gd name="connsiteX33" fmla="*/ 62441 w 940118"/>
                    <a:gd name="connsiteY33" fmla="*/ 546321 h 1580197"/>
                    <a:gd name="connsiteX34" fmla="*/ 62617 w 940118"/>
                    <a:gd name="connsiteY34" fmla="*/ 545909 h 1580197"/>
                    <a:gd name="connsiteX35" fmla="*/ 57150 w 940118"/>
                    <a:gd name="connsiteY35" fmla="*/ 542925 h 1580197"/>
                    <a:gd name="connsiteX36" fmla="*/ 107444 w 940118"/>
                    <a:gd name="connsiteY36" fmla="*/ 431896 h 1580197"/>
                    <a:gd name="connsiteX37" fmla="*/ 106680 w 940118"/>
                    <a:gd name="connsiteY37" fmla="*/ 431483 h 1580197"/>
                    <a:gd name="connsiteX38" fmla="*/ 161925 w 940118"/>
                    <a:gd name="connsiteY38" fmla="*/ 341948 h 1580197"/>
                    <a:gd name="connsiteX39" fmla="*/ 171758 w 940118"/>
                    <a:gd name="connsiteY39" fmla="*/ 347295 h 1580197"/>
                    <a:gd name="connsiteX40" fmla="*/ 171778 w 940118"/>
                    <a:gd name="connsiteY40" fmla="*/ 347270 h 1580197"/>
                    <a:gd name="connsiteX41" fmla="*/ 161925 w 940118"/>
                    <a:gd name="connsiteY41" fmla="*/ 341948 h 1580197"/>
                    <a:gd name="connsiteX42" fmla="*/ 227648 w 940118"/>
                    <a:gd name="connsiteY42" fmla="*/ 258128 h 1580197"/>
                    <a:gd name="connsiteX43" fmla="*/ 239906 w 940118"/>
                    <a:gd name="connsiteY43" fmla="*/ 264794 h 1580197"/>
                    <a:gd name="connsiteX44" fmla="*/ 240267 w 940118"/>
                    <a:gd name="connsiteY44" fmla="*/ 264453 h 1580197"/>
                    <a:gd name="connsiteX45" fmla="*/ 228600 w 940118"/>
                    <a:gd name="connsiteY45" fmla="*/ 258128 h 1580197"/>
                    <a:gd name="connsiteX46" fmla="*/ 242888 w 940118"/>
                    <a:gd name="connsiteY46" fmla="*/ 241935 h 1580197"/>
                    <a:gd name="connsiteX47" fmla="*/ 287315 w 940118"/>
                    <a:gd name="connsiteY47" fmla="*/ 198453 h 1580197"/>
                    <a:gd name="connsiteX48" fmla="*/ 286702 w 940118"/>
                    <a:gd name="connsiteY48" fmla="*/ 198120 h 1580197"/>
                    <a:gd name="connsiteX49" fmla="*/ 359092 w 940118"/>
                    <a:gd name="connsiteY49" fmla="*/ 140970 h 1580197"/>
                    <a:gd name="connsiteX50" fmla="*/ 378434 w 940118"/>
                    <a:gd name="connsiteY50" fmla="*/ 151488 h 1580197"/>
                    <a:gd name="connsiteX51" fmla="*/ 378837 w 940118"/>
                    <a:gd name="connsiteY51" fmla="*/ 151226 h 1580197"/>
                    <a:gd name="connsiteX52" fmla="*/ 360045 w 940118"/>
                    <a:gd name="connsiteY52" fmla="*/ 140970 h 1580197"/>
                    <a:gd name="connsiteX53" fmla="*/ 486263 w 940118"/>
                    <a:gd name="connsiteY53" fmla="*/ 68845 h 1580197"/>
                    <a:gd name="connsiteX54" fmla="*/ 485775 w 940118"/>
                    <a:gd name="connsiteY54" fmla="*/ 68580 h 1580197"/>
                    <a:gd name="connsiteX55" fmla="*/ 572452 w 940118"/>
                    <a:gd name="connsiteY55" fmla="*/ 32385 h 1580197"/>
                    <a:gd name="connsiteX56" fmla="*/ 595123 w 940118"/>
                    <a:gd name="connsiteY56" fmla="*/ 44713 h 1580197"/>
                    <a:gd name="connsiteX57" fmla="*/ 595672 w 940118"/>
                    <a:gd name="connsiteY57" fmla="*/ 44538 h 1580197"/>
                    <a:gd name="connsiteX58" fmla="*/ 573405 w 940118"/>
                    <a:gd name="connsiteY58" fmla="*/ 32385 h 1580197"/>
                    <a:gd name="connsiteX59" fmla="*/ 679133 w 940118"/>
                    <a:gd name="connsiteY59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620077 w 940118"/>
                    <a:gd name="connsiteY11" fmla="*/ 282893 h 1580197"/>
                    <a:gd name="connsiteX12" fmla="*/ 548076 w 940118"/>
                    <a:gd name="connsiteY12" fmla="*/ 339736 h 1580197"/>
                    <a:gd name="connsiteX13" fmla="*/ 548640 w 940118"/>
                    <a:gd name="connsiteY13" fmla="*/ 340043 h 1580197"/>
                    <a:gd name="connsiteX14" fmla="*/ 503873 w 940118"/>
                    <a:gd name="connsiteY14" fmla="*/ 383858 h 1580197"/>
                    <a:gd name="connsiteX15" fmla="*/ 488633 w 940118"/>
                    <a:gd name="connsiteY15" fmla="*/ 399098 h 1580197"/>
                    <a:gd name="connsiteX16" fmla="*/ 488633 w 940118"/>
                    <a:gd name="connsiteY16" fmla="*/ 400050 h 1580197"/>
                    <a:gd name="connsiteX17" fmla="*/ 422910 w 940118"/>
                    <a:gd name="connsiteY17" fmla="*/ 482918 h 1580197"/>
                    <a:gd name="connsiteX18" fmla="*/ 422910 w 940118"/>
                    <a:gd name="connsiteY18" fmla="*/ 483870 h 1580197"/>
                    <a:gd name="connsiteX19" fmla="*/ 367665 w 940118"/>
                    <a:gd name="connsiteY19" fmla="*/ 572453 h 1580197"/>
                    <a:gd name="connsiteX20" fmla="*/ 368618 w 940118"/>
                    <a:gd name="connsiteY20" fmla="*/ 573405 h 1580197"/>
                    <a:gd name="connsiteX21" fmla="*/ 317183 w 940118"/>
                    <a:gd name="connsiteY21" fmla="*/ 684847 h 1580197"/>
                    <a:gd name="connsiteX22" fmla="*/ 305241 w 940118"/>
                    <a:gd name="connsiteY22" fmla="*/ 678329 h 1580197"/>
                    <a:gd name="connsiteX23" fmla="*/ 305235 w 940118"/>
                    <a:gd name="connsiteY23" fmla="*/ 678350 h 1580197"/>
                    <a:gd name="connsiteX24" fmla="*/ 317183 w 940118"/>
                    <a:gd name="connsiteY24" fmla="*/ 684847 h 1580197"/>
                    <a:gd name="connsiteX25" fmla="*/ 260985 w 940118"/>
                    <a:gd name="connsiteY25" fmla="*/ 1014413 h 1580197"/>
                    <a:gd name="connsiteX26" fmla="*/ 342900 w 940118"/>
                    <a:gd name="connsiteY26" fmla="*/ 1373505 h 1580197"/>
                    <a:gd name="connsiteX27" fmla="*/ 546735 w 940118"/>
                    <a:gd name="connsiteY27" fmla="*/ 1580197 h 1580197"/>
                    <a:gd name="connsiteX28" fmla="*/ 285750 w 940118"/>
                    <a:gd name="connsiteY28" fmla="*/ 1438275 h 1580197"/>
                    <a:gd name="connsiteX29" fmla="*/ 81915 w 940118"/>
                    <a:gd name="connsiteY29" fmla="*/ 1231583 h 1580197"/>
                    <a:gd name="connsiteX30" fmla="*/ 0 w 940118"/>
                    <a:gd name="connsiteY30" fmla="*/ 872490 h 1580197"/>
                    <a:gd name="connsiteX31" fmla="*/ 56197 w 940118"/>
                    <a:gd name="connsiteY31" fmla="*/ 542925 h 1580197"/>
                    <a:gd name="connsiteX32" fmla="*/ 62441 w 940118"/>
                    <a:gd name="connsiteY32" fmla="*/ 546321 h 1580197"/>
                    <a:gd name="connsiteX33" fmla="*/ 62617 w 940118"/>
                    <a:gd name="connsiteY33" fmla="*/ 545909 h 1580197"/>
                    <a:gd name="connsiteX34" fmla="*/ 57150 w 940118"/>
                    <a:gd name="connsiteY34" fmla="*/ 542925 h 1580197"/>
                    <a:gd name="connsiteX35" fmla="*/ 107444 w 940118"/>
                    <a:gd name="connsiteY35" fmla="*/ 431896 h 1580197"/>
                    <a:gd name="connsiteX36" fmla="*/ 106680 w 940118"/>
                    <a:gd name="connsiteY36" fmla="*/ 431483 h 1580197"/>
                    <a:gd name="connsiteX37" fmla="*/ 161925 w 940118"/>
                    <a:gd name="connsiteY37" fmla="*/ 341948 h 1580197"/>
                    <a:gd name="connsiteX38" fmla="*/ 171758 w 940118"/>
                    <a:gd name="connsiteY38" fmla="*/ 347295 h 1580197"/>
                    <a:gd name="connsiteX39" fmla="*/ 171778 w 940118"/>
                    <a:gd name="connsiteY39" fmla="*/ 347270 h 1580197"/>
                    <a:gd name="connsiteX40" fmla="*/ 161925 w 940118"/>
                    <a:gd name="connsiteY40" fmla="*/ 341948 h 1580197"/>
                    <a:gd name="connsiteX41" fmla="*/ 227648 w 940118"/>
                    <a:gd name="connsiteY41" fmla="*/ 258128 h 1580197"/>
                    <a:gd name="connsiteX42" fmla="*/ 239906 w 940118"/>
                    <a:gd name="connsiteY42" fmla="*/ 264794 h 1580197"/>
                    <a:gd name="connsiteX43" fmla="*/ 240267 w 940118"/>
                    <a:gd name="connsiteY43" fmla="*/ 264453 h 1580197"/>
                    <a:gd name="connsiteX44" fmla="*/ 228600 w 940118"/>
                    <a:gd name="connsiteY44" fmla="*/ 258128 h 1580197"/>
                    <a:gd name="connsiteX45" fmla="*/ 242888 w 940118"/>
                    <a:gd name="connsiteY45" fmla="*/ 241935 h 1580197"/>
                    <a:gd name="connsiteX46" fmla="*/ 287315 w 940118"/>
                    <a:gd name="connsiteY46" fmla="*/ 198453 h 1580197"/>
                    <a:gd name="connsiteX47" fmla="*/ 286702 w 940118"/>
                    <a:gd name="connsiteY47" fmla="*/ 198120 h 1580197"/>
                    <a:gd name="connsiteX48" fmla="*/ 359092 w 940118"/>
                    <a:gd name="connsiteY48" fmla="*/ 140970 h 1580197"/>
                    <a:gd name="connsiteX49" fmla="*/ 378434 w 940118"/>
                    <a:gd name="connsiteY49" fmla="*/ 151488 h 1580197"/>
                    <a:gd name="connsiteX50" fmla="*/ 378837 w 940118"/>
                    <a:gd name="connsiteY50" fmla="*/ 151226 h 1580197"/>
                    <a:gd name="connsiteX51" fmla="*/ 360045 w 940118"/>
                    <a:gd name="connsiteY51" fmla="*/ 140970 h 1580197"/>
                    <a:gd name="connsiteX52" fmla="*/ 486263 w 940118"/>
                    <a:gd name="connsiteY52" fmla="*/ 68845 h 1580197"/>
                    <a:gd name="connsiteX53" fmla="*/ 485775 w 940118"/>
                    <a:gd name="connsiteY53" fmla="*/ 68580 h 1580197"/>
                    <a:gd name="connsiteX54" fmla="*/ 572452 w 940118"/>
                    <a:gd name="connsiteY54" fmla="*/ 32385 h 1580197"/>
                    <a:gd name="connsiteX55" fmla="*/ 595123 w 940118"/>
                    <a:gd name="connsiteY55" fmla="*/ 44713 h 1580197"/>
                    <a:gd name="connsiteX56" fmla="*/ 595672 w 940118"/>
                    <a:gd name="connsiteY56" fmla="*/ 44538 h 1580197"/>
                    <a:gd name="connsiteX57" fmla="*/ 573405 w 940118"/>
                    <a:gd name="connsiteY57" fmla="*/ 32385 h 1580197"/>
                    <a:gd name="connsiteX58" fmla="*/ 679133 w 940118"/>
                    <a:gd name="connsiteY58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620077 w 940118"/>
                    <a:gd name="connsiteY10" fmla="*/ 282893 h 1580197"/>
                    <a:gd name="connsiteX11" fmla="*/ 548076 w 940118"/>
                    <a:gd name="connsiteY11" fmla="*/ 339736 h 1580197"/>
                    <a:gd name="connsiteX12" fmla="*/ 548640 w 940118"/>
                    <a:gd name="connsiteY12" fmla="*/ 340043 h 1580197"/>
                    <a:gd name="connsiteX13" fmla="*/ 503873 w 940118"/>
                    <a:gd name="connsiteY13" fmla="*/ 383858 h 1580197"/>
                    <a:gd name="connsiteX14" fmla="*/ 488633 w 940118"/>
                    <a:gd name="connsiteY14" fmla="*/ 399098 h 1580197"/>
                    <a:gd name="connsiteX15" fmla="*/ 488633 w 940118"/>
                    <a:gd name="connsiteY15" fmla="*/ 400050 h 1580197"/>
                    <a:gd name="connsiteX16" fmla="*/ 422910 w 940118"/>
                    <a:gd name="connsiteY16" fmla="*/ 482918 h 1580197"/>
                    <a:gd name="connsiteX17" fmla="*/ 422910 w 940118"/>
                    <a:gd name="connsiteY17" fmla="*/ 483870 h 1580197"/>
                    <a:gd name="connsiteX18" fmla="*/ 367665 w 940118"/>
                    <a:gd name="connsiteY18" fmla="*/ 572453 h 1580197"/>
                    <a:gd name="connsiteX19" fmla="*/ 368618 w 940118"/>
                    <a:gd name="connsiteY19" fmla="*/ 573405 h 1580197"/>
                    <a:gd name="connsiteX20" fmla="*/ 317183 w 940118"/>
                    <a:gd name="connsiteY20" fmla="*/ 684847 h 1580197"/>
                    <a:gd name="connsiteX21" fmla="*/ 305241 w 940118"/>
                    <a:gd name="connsiteY21" fmla="*/ 678329 h 1580197"/>
                    <a:gd name="connsiteX22" fmla="*/ 305235 w 940118"/>
                    <a:gd name="connsiteY22" fmla="*/ 678350 h 1580197"/>
                    <a:gd name="connsiteX23" fmla="*/ 317183 w 940118"/>
                    <a:gd name="connsiteY23" fmla="*/ 684847 h 1580197"/>
                    <a:gd name="connsiteX24" fmla="*/ 260985 w 940118"/>
                    <a:gd name="connsiteY24" fmla="*/ 1014413 h 1580197"/>
                    <a:gd name="connsiteX25" fmla="*/ 342900 w 940118"/>
                    <a:gd name="connsiteY25" fmla="*/ 1373505 h 1580197"/>
                    <a:gd name="connsiteX26" fmla="*/ 546735 w 940118"/>
                    <a:gd name="connsiteY26" fmla="*/ 1580197 h 1580197"/>
                    <a:gd name="connsiteX27" fmla="*/ 285750 w 940118"/>
                    <a:gd name="connsiteY27" fmla="*/ 1438275 h 1580197"/>
                    <a:gd name="connsiteX28" fmla="*/ 81915 w 940118"/>
                    <a:gd name="connsiteY28" fmla="*/ 1231583 h 1580197"/>
                    <a:gd name="connsiteX29" fmla="*/ 0 w 940118"/>
                    <a:gd name="connsiteY29" fmla="*/ 872490 h 1580197"/>
                    <a:gd name="connsiteX30" fmla="*/ 56197 w 940118"/>
                    <a:gd name="connsiteY30" fmla="*/ 542925 h 1580197"/>
                    <a:gd name="connsiteX31" fmla="*/ 62441 w 940118"/>
                    <a:gd name="connsiteY31" fmla="*/ 546321 h 1580197"/>
                    <a:gd name="connsiteX32" fmla="*/ 62617 w 940118"/>
                    <a:gd name="connsiteY32" fmla="*/ 545909 h 1580197"/>
                    <a:gd name="connsiteX33" fmla="*/ 57150 w 940118"/>
                    <a:gd name="connsiteY33" fmla="*/ 542925 h 1580197"/>
                    <a:gd name="connsiteX34" fmla="*/ 107444 w 940118"/>
                    <a:gd name="connsiteY34" fmla="*/ 431896 h 1580197"/>
                    <a:gd name="connsiteX35" fmla="*/ 106680 w 940118"/>
                    <a:gd name="connsiteY35" fmla="*/ 431483 h 1580197"/>
                    <a:gd name="connsiteX36" fmla="*/ 161925 w 940118"/>
                    <a:gd name="connsiteY36" fmla="*/ 341948 h 1580197"/>
                    <a:gd name="connsiteX37" fmla="*/ 171758 w 940118"/>
                    <a:gd name="connsiteY37" fmla="*/ 347295 h 1580197"/>
                    <a:gd name="connsiteX38" fmla="*/ 171778 w 940118"/>
                    <a:gd name="connsiteY38" fmla="*/ 347270 h 1580197"/>
                    <a:gd name="connsiteX39" fmla="*/ 161925 w 940118"/>
                    <a:gd name="connsiteY39" fmla="*/ 341948 h 1580197"/>
                    <a:gd name="connsiteX40" fmla="*/ 227648 w 940118"/>
                    <a:gd name="connsiteY40" fmla="*/ 258128 h 1580197"/>
                    <a:gd name="connsiteX41" fmla="*/ 239906 w 940118"/>
                    <a:gd name="connsiteY41" fmla="*/ 264794 h 1580197"/>
                    <a:gd name="connsiteX42" fmla="*/ 240267 w 940118"/>
                    <a:gd name="connsiteY42" fmla="*/ 264453 h 1580197"/>
                    <a:gd name="connsiteX43" fmla="*/ 228600 w 940118"/>
                    <a:gd name="connsiteY43" fmla="*/ 258128 h 1580197"/>
                    <a:gd name="connsiteX44" fmla="*/ 242888 w 940118"/>
                    <a:gd name="connsiteY44" fmla="*/ 241935 h 1580197"/>
                    <a:gd name="connsiteX45" fmla="*/ 287315 w 940118"/>
                    <a:gd name="connsiteY45" fmla="*/ 198453 h 1580197"/>
                    <a:gd name="connsiteX46" fmla="*/ 286702 w 940118"/>
                    <a:gd name="connsiteY46" fmla="*/ 198120 h 1580197"/>
                    <a:gd name="connsiteX47" fmla="*/ 359092 w 940118"/>
                    <a:gd name="connsiteY47" fmla="*/ 140970 h 1580197"/>
                    <a:gd name="connsiteX48" fmla="*/ 378434 w 940118"/>
                    <a:gd name="connsiteY48" fmla="*/ 151488 h 1580197"/>
                    <a:gd name="connsiteX49" fmla="*/ 378837 w 940118"/>
                    <a:gd name="connsiteY49" fmla="*/ 151226 h 1580197"/>
                    <a:gd name="connsiteX50" fmla="*/ 360045 w 940118"/>
                    <a:gd name="connsiteY50" fmla="*/ 140970 h 1580197"/>
                    <a:gd name="connsiteX51" fmla="*/ 486263 w 940118"/>
                    <a:gd name="connsiteY51" fmla="*/ 68845 h 1580197"/>
                    <a:gd name="connsiteX52" fmla="*/ 485775 w 940118"/>
                    <a:gd name="connsiteY52" fmla="*/ 68580 h 1580197"/>
                    <a:gd name="connsiteX53" fmla="*/ 572452 w 940118"/>
                    <a:gd name="connsiteY53" fmla="*/ 32385 h 1580197"/>
                    <a:gd name="connsiteX54" fmla="*/ 595123 w 940118"/>
                    <a:gd name="connsiteY54" fmla="*/ 44713 h 1580197"/>
                    <a:gd name="connsiteX55" fmla="*/ 595672 w 940118"/>
                    <a:gd name="connsiteY55" fmla="*/ 44538 h 1580197"/>
                    <a:gd name="connsiteX56" fmla="*/ 573405 w 940118"/>
                    <a:gd name="connsiteY56" fmla="*/ 32385 h 1580197"/>
                    <a:gd name="connsiteX57" fmla="*/ 679133 w 940118"/>
                    <a:gd name="connsiteY57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747299 w 940118"/>
                    <a:gd name="connsiteY6" fmla="*/ 210278 h 1580197"/>
                    <a:gd name="connsiteX7" fmla="*/ 747713 w 940118"/>
                    <a:gd name="connsiteY7" fmla="*/ 210503 h 1580197"/>
                    <a:gd name="connsiteX8" fmla="*/ 620078 w 940118"/>
                    <a:gd name="connsiteY8" fmla="*/ 282893 h 1580197"/>
                    <a:gd name="connsiteX9" fmla="*/ 620077 w 940118"/>
                    <a:gd name="connsiteY9" fmla="*/ 282893 h 1580197"/>
                    <a:gd name="connsiteX10" fmla="*/ 548076 w 940118"/>
                    <a:gd name="connsiteY10" fmla="*/ 339736 h 1580197"/>
                    <a:gd name="connsiteX11" fmla="*/ 548640 w 940118"/>
                    <a:gd name="connsiteY11" fmla="*/ 340043 h 1580197"/>
                    <a:gd name="connsiteX12" fmla="*/ 503873 w 940118"/>
                    <a:gd name="connsiteY12" fmla="*/ 383858 h 1580197"/>
                    <a:gd name="connsiteX13" fmla="*/ 488633 w 940118"/>
                    <a:gd name="connsiteY13" fmla="*/ 399098 h 1580197"/>
                    <a:gd name="connsiteX14" fmla="*/ 488633 w 940118"/>
                    <a:gd name="connsiteY14" fmla="*/ 400050 h 1580197"/>
                    <a:gd name="connsiteX15" fmla="*/ 422910 w 940118"/>
                    <a:gd name="connsiteY15" fmla="*/ 482918 h 1580197"/>
                    <a:gd name="connsiteX16" fmla="*/ 422910 w 940118"/>
                    <a:gd name="connsiteY16" fmla="*/ 483870 h 1580197"/>
                    <a:gd name="connsiteX17" fmla="*/ 367665 w 940118"/>
                    <a:gd name="connsiteY17" fmla="*/ 572453 h 1580197"/>
                    <a:gd name="connsiteX18" fmla="*/ 368618 w 940118"/>
                    <a:gd name="connsiteY18" fmla="*/ 573405 h 1580197"/>
                    <a:gd name="connsiteX19" fmla="*/ 317183 w 940118"/>
                    <a:gd name="connsiteY19" fmla="*/ 684847 h 1580197"/>
                    <a:gd name="connsiteX20" fmla="*/ 305241 w 940118"/>
                    <a:gd name="connsiteY20" fmla="*/ 678329 h 1580197"/>
                    <a:gd name="connsiteX21" fmla="*/ 305235 w 940118"/>
                    <a:gd name="connsiteY21" fmla="*/ 678350 h 1580197"/>
                    <a:gd name="connsiteX22" fmla="*/ 317183 w 940118"/>
                    <a:gd name="connsiteY22" fmla="*/ 684847 h 1580197"/>
                    <a:gd name="connsiteX23" fmla="*/ 260985 w 940118"/>
                    <a:gd name="connsiteY23" fmla="*/ 1014413 h 1580197"/>
                    <a:gd name="connsiteX24" fmla="*/ 342900 w 940118"/>
                    <a:gd name="connsiteY24" fmla="*/ 1373505 h 1580197"/>
                    <a:gd name="connsiteX25" fmla="*/ 546735 w 940118"/>
                    <a:gd name="connsiteY25" fmla="*/ 1580197 h 1580197"/>
                    <a:gd name="connsiteX26" fmla="*/ 285750 w 940118"/>
                    <a:gd name="connsiteY26" fmla="*/ 1438275 h 1580197"/>
                    <a:gd name="connsiteX27" fmla="*/ 81915 w 940118"/>
                    <a:gd name="connsiteY27" fmla="*/ 1231583 h 1580197"/>
                    <a:gd name="connsiteX28" fmla="*/ 0 w 940118"/>
                    <a:gd name="connsiteY28" fmla="*/ 872490 h 1580197"/>
                    <a:gd name="connsiteX29" fmla="*/ 56197 w 940118"/>
                    <a:gd name="connsiteY29" fmla="*/ 542925 h 1580197"/>
                    <a:gd name="connsiteX30" fmla="*/ 62441 w 940118"/>
                    <a:gd name="connsiteY30" fmla="*/ 546321 h 1580197"/>
                    <a:gd name="connsiteX31" fmla="*/ 62617 w 940118"/>
                    <a:gd name="connsiteY31" fmla="*/ 545909 h 1580197"/>
                    <a:gd name="connsiteX32" fmla="*/ 57150 w 940118"/>
                    <a:gd name="connsiteY32" fmla="*/ 542925 h 1580197"/>
                    <a:gd name="connsiteX33" fmla="*/ 107444 w 940118"/>
                    <a:gd name="connsiteY33" fmla="*/ 431896 h 1580197"/>
                    <a:gd name="connsiteX34" fmla="*/ 106680 w 940118"/>
                    <a:gd name="connsiteY34" fmla="*/ 431483 h 1580197"/>
                    <a:gd name="connsiteX35" fmla="*/ 161925 w 940118"/>
                    <a:gd name="connsiteY35" fmla="*/ 341948 h 1580197"/>
                    <a:gd name="connsiteX36" fmla="*/ 171758 w 940118"/>
                    <a:gd name="connsiteY36" fmla="*/ 347295 h 1580197"/>
                    <a:gd name="connsiteX37" fmla="*/ 171778 w 940118"/>
                    <a:gd name="connsiteY37" fmla="*/ 347270 h 1580197"/>
                    <a:gd name="connsiteX38" fmla="*/ 161925 w 940118"/>
                    <a:gd name="connsiteY38" fmla="*/ 341948 h 1580197"/>
                    <a:gd name="connsiteX39" fmla="*/ 227648 w 940118"/>
                    <a:gd name="connsiteY39" fmla="*/ 258128 h 1580197"/>
                    <a:gd name="connsiteX40" fmla="*/ 239906 w 940118"/>
                    <a:gd name="connsiteY40" fmla="*/ 264794 h 1580197"/>
                    <a:gd name="connsiteX41" fmla="*/ 240267 w 940118"/>
                    <a:gd name="connsiteY41" fmla="*/ 264453 h 1580197"/>
                    <a:gd name="connsiteX42" fmla="*/ 228600 w 940118"/>
                    <a:gd name="connsiteY42" fmla="*/ 258128 h 1580197"/>
                    <a:gd name="connsiteX43" fmla="*/ 242888 w 940118"/>
                    <a:gd name="connsiteY43" fmla="*/ 241935 h 1580197"/>
                    <a:gd name="connsiteX44" fmla="*/ 287315 w 940118"/>
                    <a:gd name="connsiteY44" fmla="*/ 198453 h 1580197"/>
                    <a:gd name="connsiteX45" fmla="*/ 286702 w 940118"/>
                    <a:gd name="connsiteY45" fmla="*/ 198120 h 1580197"/>
                    <a:gd name="connsiteX46" fmla="*/ 359092 w 940118"/>
                    <a:gd name="connsiteY46" fmla="*/ 140970 h 1580197"/>
                    <a:gd name="connsiteX47" fmla="*/ 378434 w 940118"/>
                    <a:gd name="connsiteY47" fmla="*/ 151488 h 1580197"/>
                    <a:gd name="connsiteX48" fmla="*/ 378837 w 940118"/>
                    <a:gd name="connsiteY48" fmla="*/ 151226 h 1580197"/>
                    <a:gd name="connsiteX49" fmla="*/ 360045 w 940118"/>
                    <a:gd name="connsiteY49" fmla="*/ 140970 h 1580197"/>
                    <a:gd name="connsiteX50" fmla="*/ 486263 w 940118"/>
                    <a:gd name="connsiteY50" fmla="*/ 68845 h 1580197"/>
                    <a:gd name="connsiteX51" fmla="*/ 485775 w 940118"/>
                    <a:gd name="connsiteY51" fmla="*/ 68580 h 1580197"/>
                    <a:gd name="connsiteX52" fmla="*/ 572452 w 940118"/>
                    <a:gd name="connsiteY52" fmla="*/ 32385 h 1580197"/>
                    <a:gd name="connsiteX53" fmla="*/ 595123 w 940118"/>
                    <a:gd name="connsiteY53" fmla="*/ 44713 h 1580197"/>
                    <a:gd name="connsiteX54" fmla="*/ 595672 w 940118"/>
                    <a:gd name="connsiteY54" fmla="*/ 44538 h 1580197"/>
                    <a:gd name="connsiteX55" fmla="*/ 573405 w 940118"/>
                    <a:gd name="connsiteY55" fmla="*/ 32385 h 1580197"/>
                    <a:gd name="connsiteX56" fmla="*/ 679133 w 940118"/>
                    <a:gd name="connsiteY56" fmla="*/ 0 h 1580197"/>
                    <a:gd name="connsiteX0" fmla="*/ 832937 w 940118"/>
                    <a:gd name="connsiteY0" fmla="*/ 174035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747299 w 940118"/>
                    <a:gd name="connsiteY5" fmla="*/ 210278 h 1580197"/>
                    <a:gd name="connsiteX6" fmla="*/ 747713 w 940118"/>
                    <a:gd name="connsiteY6" fmla="*/ 210503 h 1580197"/>
                    <a:gd name="connsiteX7" fmla="*/ 620078 w 940118"/>
                    <a:gd name="connsiteY7" fmla="*/ 282893 h 1580197"/>
                    <a:gd name="connsiteX8" fmla="*/ 620077 w 940118"/>
                    <a:gd name="connsiteY8" fmla="*/ 282893 h 1580197"/>
                    <a:gd name="connsiteX9" fmla="*/ 548076 w 940118"/>
                    <a:gd name="connsiteY9" fmla="*/ 339736 h 1580197"/>
                    <a:gd name="connsiteX10" fmla="*/ 548640 w 940118"/>
                    <a:gd name="connsiteY10" fmla="*/ 340043 h 1580197"/>
                    <a:gd name="connsiteX11" fmla="*/ 503873 w 940118"/>
                    <a:gd name="connsiteY11" fmla="*/ 383858 h 1580197"/>
                    <a:gd name="connsiteX12" fmla="*/ 488633 w 940118"/>
                    <a:gd name="connsiteY12" fmla="*/ 399098 h 1580197"/>
                    <a:gd name="connsiteX13" fmla="*/ 488633 w 940118"/>
                    <a:gd name="connsiteY13" fmla="*/ 400050 h 1580197"/>
                    <a:gd name="connsiteX14" fmla="*/ 422910 w 940118"/>
                    <a:gd name="connsiteY14" fmla="*/ 482918 h 1580197"/>
                    <a:gd name="connsiteX15" fmla="*/ 422910 w 940118"/>
                    <a:gd name="connsiteY15" fmla="*/ 483870 h 1580197"/>
                    <a:gd name="connsiteX16" fmla="*/ 367665 w 940118"/>
                    <a:gd name="connsiteY16" fmla="*/ 572453 h 1580197"/>
                    <a:gd name="connsiteX17" fmla="*/ 368618 w 940118"/>
                    <a:gd name="connsiteY17" fmla="*/ 573405 h 1580197"/>
                    <a:gd name="connsiteX18" fmla="*/ 317183 w 940118"/>
                    <a:gd name="connsiteY18" fmla="*/ 684847 h 1580197"/>
                    <a:gd name="connsiteX19" fmla="*/ 305241 w 940118"/>
                    <a:gd name="connsiteY19" fmla="*/ 678329 h 1580197"/>
                    <a:gd name="connsiteX20" fmla="*/ 305235 w 940118"/>
                    <a:gd name="connsiteY20" fmla="*/ 678350 h 1580197"/>
                    <a:gd name="connsiteX21" fmla="*/ 317183 w 940118"/>
                    <a:gd name="connsiteY21" fmla="*/ 684847 h 1580197"/>
                    <a:gd name="connsiteX22" fmla="*/ 260985 w 940118"/>
                    <a:gd name="connsiteY22" fmla="*/ 1014413 h 1580197"/>
                    <a:gd name="connsiteX23" fmla="*/ 342900 w 940118"/>
                    <a:gd name="connsiteY23" fmla="*/ 1373505 h 1580197"/>
                    <a:gd name="connsiteX24" fmla="*/ 546735 w 940118"/>
                    <a:gd name="connsiteY24" fmla="*/ 1580197 h 1580197"/>
                    <a:gd name="connsiteX25" fmla="*/ 285750 w 940118"/>
                    <a:gd name="connsiteY25" fmla="*/ 1438275 h 1580197"/>
                    <a:gd name="connsiteX26" fmla="*/ 81915 w 940118"/>
                    <a:gd name="connsiteY26" fmla="*/ 1231583 h 1580197"/>
                    <a:gd name="connsiteX27" fmla="*/ 0 w 940118"/>
                    <a:gd name="connsiteY27" fmla="*/ 872490 h 1580197"/>
                    <a:gd name="connsiteX28" fmla="*/ 56197 w 940118"/>
                    <a:gd name="connsiteY28" fmla="*/ 542925 h 1580197"/>
                    <a:gd name="connsiteX29" fmla="*/ 62441 w 940118"/>
                    <a:gd name="connsiteY29" fmla="*/ 546321 h 1580197"/>
                    <a:gd name="connsiteX30" fmla="*/ 62617 w 940118"/>
                    <a:gd name="connsiteY30" fmla="*/ 545909 h 1580197"/>
                    <a:gd name="connsiteX31" fmla="*/ 57150 w 940118"/>
                    <a:gd name="connsiteY31" fmla="*/ 542925 h 1580197"/>
                    <a:gd name="connsiteX32" fmla="*/ 107444 w 940118"/>
                    <a:gd name="connsiteY32" fmla="*/ 431896 h 1580197"/>
                    <a:gd name="connsiteX33" fmla="*/ 106680 w 940118"/>
                    <a:gd name="connsiteY33" fmla="*/ 431483 h 1580197"/>
                    <a:gd name="connsiteX34" fmla="*/ 161925 w 940118"/>
                    <a:gd name="connsiteY34" fmla="*/ 341948 h 1580197"/>
                    <a:gd name="connsiteX35" fmla="*/ 171758 w 940118"/>
                    <a:gd name="connsiteY35" fmla="*/ 347295 h 1580197"/>
                    <a:gd name="connsiteX36" fmla="*/ 171778 w 940118"/>
                    <a:gd name="connsiteY36" fmla="*/ 347270 h 1580197"/>
                    <a:gd name="connsiteX37" fmla="*/ 161925 w 940118"/>
                    <a:gd name="connsiteY37" fmla="*/ 341948 h 1580197"/>
                    <a:gd name="connsiteX38" fmla="*/ 227648 w 940118"/>
                    <a:gd name="connsiteY38" fmla="*/ 258128 h 1580197"/>
                    <a:gd name="connsiteX39" fmla="*/ 239906 w 940118"/>
                    <a:gd name="connsiteY39" fmla="*/ 264794 h 1580197"/>
                    <a:gd name="connsiteX40" fmla="*/ 240267 w 940118"/>
                    <a:gd name="connsiteY40" fmla="*/ 264453 h 1580197"/>
                    <a:gd name="connsiteX41" fmla="*/ 228600 w 940118"/>
                    <a:gd name="connsiteY41" fmla="*/ 258128 h 1580197"/>
                    <a:gd name="connsiteX42" fmla="*/ 242888 w 940118"/>
                    <a:gd name="connsiteY42" fmla="*/ 241935 h 1580197"/>
                    <a:gd name="connsiteX43" fmla="*/ 287315 w 940118"/>
                    <a:gd name="connsiteY43" fmla="*/ 198453 h 1580197"/>
                    <a:gd name="connsiteX44" fmla="*/ 286702 w 940118"/>
                    <a:gd name="connsiteY44" fmla="*/ 198120 h 1580197"/>
                    <a:gd name="connsiteX45" fmla="*/ 359092 w 940118"/>
                    <a:gd name="connsiteY45" fmla="*/ 140970 h 1580197"/>
                    <a:gd name="connsiteX46" fmla="*/ 378434 w 940118"/>
                    <a:gd name="connsiteY46" fmla="*/ 151488 h 1580197"/>
                    <a:gd name="connsiteX47" fmla="*/ 378837 w 940118"/>
                    <a:gd name="connsiteY47" fmla="*/ 151226 h 1580197"/>
                    <a:gd name="connsiteX48" fmla="*/ 360045 w 940118"/>
                    <a:gd name="connsiteY48" fmla="*/ 140970 h 1580197"/>
                    <a:gd name="connsiteX49" fmla="*/ 486263 w 940118"/>
                    <a:gd name="connsiteY49" fmla="*/ 68845 h 1580197"/>
                    <a:gd name="connsiteX50" fmla="*/ 485775 w 940118"/>
                    <a:gd name="connsiteY50" fmla="*/ 68580 h 1580197"/>
                    <a:gd name="connsiteX51" fmla="*/ 572452 w 940118"/>
                    <a:gd name="connsiteY51" fmla="*/ 32385 h 1580197"/>
                    <a:gd name="connsiteX52" fmla="*/ 595123 w 940118"/>
                    <a:gd name="connsiteY52" fmla="*/ 44713 h 1580197"/>
                    <a:gd name="connsiteX53" fmla="*/ 595672 w 940118"/>
                    <a:gd name="connsiteY53" fmla="*/ 44538 h 1580197"/>
                    <a:gd name="connsiteX54" fmla="*/ 573405 w 940118"/>
                    <a:gd name="connsiteY54" fmla="*/ 32385 h 1580197"/>
                    <a:gd name="connsiteX55" fmla="*/ 679133 w 940118"/>
                    <a:gd name="connsiteY5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95672 w 940118"/>
                    <a:gd name="connsiteY50" fmla="*/ 44538 h 1580197"/>
                    <a:gd name="connsiteX51" fmla="*/ 573405 w 940118"/>
                    <a:gd name="connsiteY51" fmla="*/ 32385 h 1580197"/>
                    <a:gd name="connsiteX52" fmla="*/ 679133 w 940118"/>
                    <a:gd name="connsiteY5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73405 w 940118"/>
                    <a:gd name="connsiteY50" fmla="*/ 32385 h 1580197"/>
                    <a:gd name="connsiteX51" fmla="*/ 679133 w 940118"/>
                    <a:gd name="connsiteY5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486263 w 940118"/>
                    <a:gd name="connsiteY45" fmla="*/ 68845 h 1580197"/>
                    <a:gd name="connsiteX46" fmla="*/ 485775 w 940118"/>
                    <a:gd name="connsiteY46" fmla="*/ 68580 h 1580197"/>
                    <a:gd name="connsiteX47" fmla="*/ 572452 w 940118"/>
                    <a:gd name="connsiteY47" fmla="*/ 32385 h 1580197"/>
                    <a:gd name="connsiteX48" fmla="*/ 595123 w 940118"/>
                    <a:gd name="connsiteY48" fmla="*/ 44713 h 1580197"/>
                    <a:gd name="connsiteX49" fmla="*/ 573405 w 940118"/>
                    <a:gd name="connsiteY49" fmla="*/ 32385 h 1580197"/>
                    <a:gd name="connsiteX50" fmla="*/ 679133 w 940118"/>
                    <a:gd name="connsiteY5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486263 w 940118"/>
                    <a:gd name="connsiteY44" fmla="*/ 68845 h 1580197"/>
                    <a:gd name="connsiteX45" fmla="*/ 485775 w 940118"/>
                    <a:gd name="connsiteY45" fmla="*/ 68580 h 1580197"/>
                    <a:gd name="connsiteX46" fmla="*/ 572452 w 940118"/>
                    <a:gd name="connsiteY46" fmla="*/ 32385 h 1580197"/>
                    <a:gd name="connsiteX47" fmla="*/ 595123 w 940118"/>
                    <a:gd name="connsiteY47" fmla="*/ 44713 h 1580197"/>
                    <a:gd name="connsiteX48" fmla="*/ 573405 w 940118"/>
                    <a:gd name="connsiteY48" fmla="*/ 32385 h 1580197"/>
                    <a:gd name="connsiteX49" fmla="*/ 679133 w 940118"/>
                    <a:gd name="connsiteY4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486263 w 940118"/>
                    <a:gd name="connsiteY43" fmla="*/ 68845 h 1580197"/>
                    <a:gd name="connsiteX44" fmla="*/ 485775 w 940118"/>
                    <a:gd name="connsiteY44" fmla="*/ 68580 h 1580197"/>
                    <a:gd name="connsiteX45" fmla="*/ 572452 w 940118"/>
                    <a:gd name="connsiteY45" fmla="*/ 32385 h 1580197"/>
                    <a:gd name="connsiteX46" fmla="*/ 595123 w 940118"/>
                    <a:gd name="connsiteY46" fmla="*/ 44713 h 1580197"/>
                    <a:gd name="connsiteX47" fmla="*/ 573405 w 940118"/>
                    <a:gd name="connsiteY47" fmla="*/ 32385 h 1580197"/>
                    <a:gd name="connsiteX48" fmla="*/ 679133 w 940118"/>
                    <a:gd name="connsiteY4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87315 w 940118"/>
                    <a:gd name="connsiteY39" fmla="*/ 198453 h 1580197"/>
                    <a:gd name="connsiteX40" fmla="*/ 286702 w 940118"/>
                    <a:gd name="connsiteY40" fmla="*/ 198120 h 1580197"/>
                    <a:gd name="connsiteX41" fmla="*/ 359092 w 940118"/>
                    <a:gd name="connsiteY41" fmla="*/ 140970 h 1580197"/>
                    <a:gd name="connsiteX42" fmla="*/ 486263 w 940118"/>
                    <a:gd name="connsiteY42" fmla="*/ 68845 h 1580197"/>
                    <a:gd name="connsiteX43" fmla="*/ 485775 w 940118"/>
                    <a:gd name="connsiteY43" fmla="*/ 68580 h 1580197"/>
                    <a:gd name="connsiteX44" fmla="*/ 572452 w 940118"/>
                    <a:gd name="connsiteY44" fmla="*/ 32385 h 1580197"/>
                    <a:gd name="connsiteX45" fmla="*/ 595123 w 940118"/>
                    <a:gd name="connsiteY45" fmla="*/ 44713 h 1580197"/>
                    <a:gd name="connsiteX46" fmla="*/ 573405 w 940118"/>
                    <a:gd name="connsiteY46" fmla="*/ 32385 h 1580197"/>
                    <a:gd name="connsiteX47" fmla="*/ 679133 w 940118"/>
                    <a:gd name="connsiteY4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28600 w 940118"/>
                    <a:gd name="connsiteY37" fmla="*/ 258128 h 1580197"/>
                    <a:gd name="connsiteX38" fmla="*/ 287315 w 940118"/>
                    <a:gd name="connsiteY38" fmla="*/ 198453 h 1580197"/>
                    <a:gd name="connsiteX39" fmla="*/ 286702 w 940118"/>
                    <a:gd name="connsiteY39" fmla="*/ 198120 h 1580197"/>
                    <a:gd name="connsiteX40" fmla="*/ 359092 w 940118"/>
                    <a:gd name="connsiteY40" fmla="*/ 140970 h 1580197"/>
                    <a:gd name="connsiteX41" fmla="*/ 486263 w 940118"/>
                    <a:gd name="connsiteY41" fmla="*/ 68845 h 1580197"/>
                    <a:gd name="connsiteX42" fmla="*/ 485775 w 940118"/>
                    <a:gd name="connsiteY42" fmla="*/ 68580 h 1580197"/>
                    <a:gd name="connsiteX43" fmla="*/ 572452 w 940118"/>
                    <a:gd name="connsiteY43" fmla="*/ 32385 h 1580197"/>
                    <a:gd name="connsiteX44" fmla="*/ 595123 w 940118"/>
                    <a:gd name="connsiteY44" fmla="*/ 44713 h 1580197"/>
                    <a:gd name="connsiteX45" fmla="*/ 573405 w 940118"/>
                    <a:gd name="connsiteY45" fmla="*/ 32385 h 1580197"/>
                    <a:gd name="connsiteX46" fmla="*/ 679133 w 940118"/>
                    <a:gd name="connsiteY46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87315 w 940118"/>
                    <a:gd name="connsiteY37" fmla="*/ 198453 h 1580197"/>
                    <a:gd name="connsiteX38" fmla="*/ 286702 w 940118"/>
                    <a:gd name="connsiteY38" fmla="*/ 198120 h 1580197"/>
                    <a:gd name="connsiteX39" fmla="*/ 359092 w 940118"/>
                    <a:gd name="connsiteY39" fmla="*/ 140970 h 1580197"/>
                    <a:gd name="connsiteX40" fmla="*/ 486263 w 940118"/>
                    <a:gd name="connsiteY40" fmla="*/ 68845 h 1580197"/>
                    <a:gd name="connsiteX41" fmla="*/ 485775 w 940118"/>
                    <a:gd name="connsiteY41" fmla="*/ 68580 h 1580197"/>
                    <a:gd name="connsiteX42" fmla="*/ 572452 w 940118"/>
                    <a:gd name="connsiteY42" fmla="*/ 32385 h 1580197"/>
                    <a:gd name="connsiteX43" fmla="*/ 595123 w 940118"/>
                    <a:gd name="connsiteY43" fmla="*/ 44713 h 1580197"/>
                    <a:gd name="connsiteX44" fmla="*/ 573405 w 940118"/>
                    <a:gd name="connsiteY44" fmla="*/ 32385 h 1580197"/>
                    <a:gd name="connsiteX45" fmla="*/ 679133 w 940118"/>
                    <a:gd name="connsiteY4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87315 w 940118"/>
                    <a:gd name="connsiteY36" fmla="*/ 198453 h 1580197"/>
                    <a:gd name="connsiteX37" fmla="*/ 286702 w 940118"/>
                    <a:gd name="connsiteY37" fmla="*/ 198120 h 1580197"/>
                    <a:gd name="connsiteX38" fmla="*/ 359092 w 940118"/>
                    <a:gd name="connsiteY38" fmla="*/ 140970 h 1580197"/>
                    <a:gd name="connsiteX39" fmla="*/ 486263 w 940118"/>
                    <a:gd name="connsiteY39" fmla="*/ 68845 h 1580197"/>
                    <a:gd name="connsiteX40" fmla="*/ 485775 w 940118"/>
                    <a:gd name="connsiteY40" fmla="*/ 68580 h 1580197"/>
                    <a:gd name="connsiteX41" fmla="*/ 572452 w 940118"/>
                    <a:gd name="connsiteY41" fmla="*/ 32385 h 1580197"/>
                    <a:gd name="connsiteX42" fmla="*/ 595123 w 940118"/>
                    <a:gd name="connsiteY42" fmla="*/ 44713 h 1580197"/>
                    <a:gd name="connsiteX43" fmla="*/ 573405 w 940118"/>
                    <a:gd name="connsiteY43" fmla="*/ 32385 h 1580197"/>
                    <a:gd name="connsiteX44" fmla="*/ 679133 w 940118"/>
                    <a:gd name="connsiteY44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61925 w 940118"/>
                    <a:gd name="connsiteY33" fmla="*/ 341948 h 1580197"/>
                    <a:gd name="connsiteX34" fmla="*/ 227648 w 940118"/>
                    <a:gd name="connsiteY34" fmla="*/ 258128 h 1580197"/>
                    <a:gd name="connsiteX35" fmla="*/ 287315 w 940118"/>
                    <a:gd name="connsiteY35" fmla="*/ 198453 h 1580197"/>
                    <a:gd name="connsiteX36" fmla="*/ 286702 w 940118"/>
                    <a:gd name="connsiteY36" fmla="*/ 198120 h 1580197"/>
                    <a:gd name="connsiteX37" fmla="*/ 359092 w 940118"/>
                    <a:gd name="connsiteY37" fmla="*/ 140970 h 1580197"/>
                    <a:gd name="connsiteX38" fmla="*/ 486263 w 940118"/>
                    <a:gd name="connsiteY38" fmla="*/ 68845 h 1580197"/>
                    <a:gd name="connsiteX39" fmla="*/ 485775 w 940118"/>
                    <a:gd name="connsiteY39" fmla="*/ 68580 h 1580197"/>
                    <a:gd name="connsiteX40" fmla="*/ 572452 w 940118"/>
                    <a:gd name="connsiteY40" fmla="*/ 32385 h 1580197"/>
                    <a:gd name="connsiteX41" fmla="*/ 595123 w 940118"/>
                    <a:gd name="connsiteY41" fmla="*/ 44713 h 1580197"/>
                    <a:gd name="connsiteX42" fmla="*/ 573405 w 940118"/>
                    <a:gd name="connsiteY42" fmla="*/ 32385 h 1580197"/>
                    <a:gd name="connsiteX43" fmla="*/ 679133 w 940118"/>
                    <a:gd name="connsiteY43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227648 w 940118"/>
                    <a:gd name="connsiteY33" fmla="*/ 258128 h 1580197"/>
                    <a:gd name="connsiteX34" fmla="*/ 287315 w 940118"/>
                    <a:gd name="connsiteY34" fmla="*/ 198453 h 1580197"/>
                    <a:gd name="connsiteX35" fmla="*/ 286702 w 940118"/>
                    <a:gd name="connsiteY35" fmla="*/ 198120 h 1580197"/>
                    <a:gd name="connsiteX36" fmla="*/ 359092 w 940118"/>
                    <a:gd name="connsiteY36" fmla="*/ 140970 h 1580197"/>
                    <a:gd name="connsiteX37" fmla="*/ 486263 w 940118"/>
                    <a:gd name="connsiteY37" fmla="*/ 68845 h 1580197"/>
                    <a:gd name="connsiteX38" fmla="*/ 485775 w 940118"/>
                    <a:gd name="connsiteY38" fmla="*/ 68580 h 1580197"/>
                    <a:gd name="connsiteX39" fmla="*/ 572452 w 940118"/>
                    <a:gd name="connsiteY39" fmla="*/ 32385 h 1580197"/>
                    <a:gd name="connsiteX40" fmla="*/ 595123 w 940118"/>
                    <a:gd name="connsiteY40" fmla="*/ 44713 h 1580197"/>
                    <a:gd name="connsiteX41" fmla="*/ 573405 w 940118"/>
                    <a:gd name="connsiteY41" fmla="*/ 32385 h 1580197"/>
                    <a:gd name="connsiteX42" fmla="*/ 679133 w 940118"/>
                    <a:gd name="connsiteY4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227648 w 940118"/>
                    <a:gd name="connsiteY32" fmla="*/ 258128 h 1580197"/>
                    <a:gd name="connsiteX33" fmla="*/ 287315 w 940118"/>
                    <a:gd name="connsiteY33" fmla="*/ 198453 h 1580197"/>
                    <a:gd name="connsiteX34" fmla="*/ 286702 w 940118"/>
                    <a:gd name="connsiteY34" fmla="*/ 198120 h 1580197"/>
                    <a:gd name="connsiteX35" fmla="*/ 359092 w 940118"/>
                    <a:gd name="connsiteY35" fmla="*/ 140970 h 1580197"/>
                    <a:gd name="connsiteX36" fmla="*/ 486263 w 940118"/>
                    <a:gd name="connsiteY36" fmla="*/ 68845 h 1580197"/>
                    <a:gd name="connsiteX37" fmla="*/ 485775 w 940118"/>
                    <a:gd name="connsiteY37" fmla="*/ 68580 h 1580197"/>
                    <a:gd name="connsiteX38" fmla="*/ 572452 w 940118"/>
                    <a:gd name="connsiteY38" fmla="*/ 32385 h 1580197"/>
                    <a:gd name="connsiteX39" fmla="*/ 595123 w 940118"/>
                    <a:gd name="connsiteY39" fmla="*/ 44713 h 1580197"/>
                    <a:gd name="connsiteX40" fmla="*/ 573405 w 940118"/>
                    <a:gd name="connsiteY40" fmla="*/ 32385 h 1580197"/>
                    <a:gd name="connsiteX41" fmla="*/ 679133 w 940118"/>
                    <a:gd name="connsiteY4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286702 w 940118"/>
                    <a:gd name="connsiteY33" fmla="*/ 198120 h 1580197"/>
                    <a:gd name="connsiteX34" fmla="*/ 359092 w 940118"/>
                    <a:gd name="connsiteY34" fmla="*/ 140970 h 1580197"/>
                    <a:gd name="connsiteX35" fmla="*/ 486263 w 940118"/>
                    <a:gd name="connsiteY35" fmla="*/ 68845 h 1580197"/>
                    <a:gd name="connsiteX36" fmla="*/ 485775 w 940118"/>
                    <a:gd name="connsiteY36" fmla="*/ 68580 h 1580197"/>
                    <a:gd name="connsiteX37" fmla="*/ 572452 w 940118"/>
                    <a:gd name="connsiteY37" fmla="*/ 32385 h 1580197"/>
                    <a:gd name="connsiteX38" fmla="*/ 595123 w 940118"/>
                    <a:gd name="connsiteY38" fmla="*/ 44713 h 1580197"/>
                    <a:gd name="connsiteX39" fmla="*/ 573405 w 940118"/>
                    <a:gd name="connsiteY39" fmla="*/ 32385 h 1580197"/>
                    <a:gd name="connsiteX40" fmla="*/ 679133 w 940118"/>
                    <a:gd name="connsiteY4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95123 w 940118"/>
                    <a:gd name="connsiteY37" fmla="*/ 44713 h 1580197"/>
                    <a:gd name="connsiteX38" fmla="*/ 573405 w 940118"/>
                    <a:gd name="connsiteY38" fmla="*/ 32385 h 1580197"/>
                    <a:gd name="connsiteX39" fmla="*/ 679133 w 940118"/>
                    <a:gd name="connsiteY3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73405 w 940118"/>
                    <a:gd name="connsiteY37" fmla="*/ 32385 h 1580197"/>
                    <a:gd name="connsiteX38" fmla="*/ 679133 w 940118"/>
                    <a:gd name="connsiteY3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05235 w 940118"/>
                    <a:gd name="connsiteY16" fmla="*/ 678350 h 1580197"/>
                    <a:gd name="connsiteX17" fmla="*/ 317183 w 940118"/>
                    <a:gd name="connsiteY17" fmla="*/ 684847 h 1580197"/>
                    <a:gd name="connsiteX18" fmla="*/ 260985 w 940118"/>
                    <a:gd name="connsiteY18" fmla="*/ 1014413 h 1580197"/>
                    <a:gd name="connsiteX19" fmla="*/ 342900 w 940118"/>
                    <a:gd name="connsiteY19" fmla="*/ 1373505 h 1580197"/>
                    <a:gd name="connsiteX20" fmla="*/ 546735 w 940118"/>
                    <a:gd name="connsiteY20" fmla="*/ 1580197 h 1580197"/>
                    <a:gd name="connsiteX21" fmla="*/ 285750 w 940118"/>
                    <a:gd name="connsiteY21" fmla="*/ 1438275 h 1580197"/>
                    <a:gd name="connsiteX22" fmla="*/ 81915 w 940118"/>
                    <a:gd name="connsiteY22" fmla="*/ 1231583 h 1580197"/>
                    <a:gd name="connsiteX23" fmla="*/ 0 w 940118"/>
                    <a:gd name="connsiteY23" fmla="*/ 872490 h 1580197"/>
                    <a:gd name="connsiteX24" fmla="*/ 56197 w 940118"/>
                    <a:gd name="connsiteY24" fmla="*/ 542925 h 1580197"/>
                    <a:gd name="connsiteX25" fmla="*/ 62441 w 940118"/>
                    <a:gd name="connsiteY25" fmla="*/ 546321 h 1580197"/>
                    <a:gd name="connsiteX26" fmla="*/ 62617 w 940118"/>
                    <a:gd name="connsiteY26" fmla="*/ 545909 h 1580197"/>
                    <a:gd name="connsiteX27" fmla="*/ 57150 w 940118"/>
                    <a:gd name="connsiteY27" fmla="*/ 542925 h 1580197"/>
                    <a:gd name="connsiteX28" fmla="*/ 107444 w 940118"/>
                    <a:gd name="connsiteY28" fmla="*/ 431896 h 1580197"/>
                    <a:gd name="connsiteX29" fmla="*/ 106680 w 940118"/>
                    <a:gd name="connsiteY29" fmla="*/ 431483 h 1580197"/>
                    <a:gd name="connsiteX30" fmla="*/ 227648 w 940118"/>
                    <a:gd name="connsiteY30" fmla="*/ 258128 h 1580197"/>
                    <a:gd name="connsiteX31" fmla="*/ 287315 w 940118"/>
                    <a:gd name="connsiteY31" fmla="*/ 198453 h 1580197"/>
                    <a:gd name="connsiteX32" fmla="*/ 359092 w 940118"/>
                    <a:gd name="connsiteY32" fmla="*/ 140970 h 1580197"/>
                    <a:gd name="connsiteX33" fmla="*/ 486263 w 940118"/>
                    <a:gd name="connsiteY33" fmla="*/ 68845 h 1580197"/>
                    <a:gd name="connsiteX34" fmla="*/ 485775 w 940118"/>
                    <a:gd name="connsiteY34" fmla="*/ 68580 h 1580197"/>
                    <a:gd name="connsiteX35" fmla="*/ 572452 w 940118"/>
                    <a:gd name="connsiteY35" fmla="*/ 32385 h 1580197"/>
                    <a:gd name="connsiteX36" fmla="*/ 573405 w 940118"/>
                    <a:gd name="connsiteY36" fmla="*/ 32385 h 1580197"/>
                    <a:gd name="connsiteX37" fmla="*/ 679133 w 940118"/>
                    <a:gd name="connsiteY3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17183 w 940118"/>
                    <a:gd name="connsiteY16" fmla="*/ 684847 h 1580197"/>
                    <a:gd name="connsiteX17" fmla="*/ 260985 w 940118"/>
                    <a:gd name="connsiteY17" fmla="*/ 1014413 h 1580197"/>
                    <a:gd name="connsiteX18" fmla="*/ 342900 w 940118"/>
                    <a:gd name="connsiteY18" fmla="*/ 1373505 h 1580197"/>
                    <a:gd name="connsiteX19" fmla="*/ 546735 w 940118"/>
                    <a:gd name="connsiteY19" fmla="*/ 1580197 h 1580197"/>
                    <a:gd name="connsiteX20" fmla="*/ 285750 w 940118"/>
                    <a:gd name="connsiteY20" fmla="*/ 1438275 h 1580197"/>
                    <a:gd name="connsiteX21" fmla="*/ 81915 w 940118"/>
                    <a:gd name="connsiteY21" fmla="*/ 1231583 h 1580197"/>
                    <a:gd name="connsiteX22" fmla="*/ 0 w 940118"/>
                    <a:gd name="connsiteY22" fmla="*/ 872490 h 1580197"/>
                    <a:gd name="connsiteX23" fmla="*/ 56197 w 940118"/>
                    <a:gd name="connsiteY23" fmla="*/ 542925 h 1580197"/>
                    <a:gd name="connsiteX24" fmla="*/ 62441 w 940118"/>
                    <a:gd name="connsiteY24" fmla="*/ 546321 h 1580197"/>
                    <a:gd name="connsiteX25" fmla="*/ 62617 w 940118"/>
                    <a:gd name="connsiteY25" fmla="*/ 545909 h 1580197"/>
                    <a:gd name="connsiteX26" fmla="*/ 57150 w 940118"/>
                    <a:gd name="connsiteY26" fmla="*/ 542925 h 1580197"/>
                    <a:gd name="connsiteX27" fmla="*/ 107444 w 940118"/>
                    <a:gd name="connsiteY27" fmla="*/ 431896 h 1580197"/>
                    <a:gd name="connsiteX28" fmla="*/ 106680 w 940118"/>
                    <a:gd name="connsiteY28" fmla="*/ 431483 h 1580197"/>
                    <a:gd name="connsiteX29" fmla="*/ 227648 w 940118"/>
                    <a:gd name="connsiteY29" fmla="*/ 258128 h 1580197"/>
                    <a:gd name="connsiteX30" fmla="*/ 287315 w 940118"/>
                    <a:gd name="connsiteY30" fmla="*/ 198453 h 1580197"/>
                    <a:gd name="connsiteX31" fmla="*/ 359092 w 940118"/>
                    <a:gd name="connsiteY31" fmla="*/ 140970 h 1580197"/>
                    <a:gd name="connsiteX32" fmla="*/ 486263 w 940118"/>
                    <a:gd name="connsiteY32" fmla="*/ 68845 h 1580197"/>
                    <a:gd name="connsiteX33" fmla="*/ 485775 w 940118"/>
                    <a:gd name="connsiteY33" fmla="*/ 68580 h 1580197"/>
                    <a:gd name="connsiteX34" fmla="*/ 572452 w 940118"/>
                    <a:gd name="connsiteY34" fmla="*/ 32385 h 1580197"/>
                    <a:gd name="connsiteX35" fmla="*/ 573405 w 940118"/>
                    <a:gd name="connsiteY35" fmla="*/ 32385 h 1580197"/>
                    <a:gd name="connsiteX36" fmla="*/ 679133 w 940118"/>
                    <a:gd name="connsiteY36" fmla="*/ 0 h 1580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40118" h="1580197">
                      <a:moveTo>
                        <a:pt x="679133" y="0"/>
                      </a:moveTo>
                      <a:lnTo>
                        <a:pt x="940118" y="140970"/>
                      </a:lnTo>
                      <a:lnTo>
                        <a:pt x="747299" y="210278"/>
                      </a:lnTo>
                      <a:lnTo>
                        <a:pt x="747713" y="210503"/>
                      </a:lnTo>
                      <a:cubicBezTo>
                        <a:pt x="701040" y="232410"/>
                        <a:pt x="658178" y="256223"/>
                        <a:pt x="620078" y="282893"/>
                      </a:cubicBezTo>
                      <a:lnTo>
                        <a:pt x="620077" y="282893"/>
                      </a:lnTo>
                      <a:lnTo>
                        <a:pt x="548076" y="339736"/>
                      </a:lnTo>
                      <a:lnTo>
                        <a:pt x="548640" y="340043"/>
                      </a:lnTo>
                      <a:cubicBezTo>
                        <a:pt x="538733" y="349937"/>
                        <a:pt x="498634" y="389097"/>
                        <a:pt x="488633" y="399098"/>
                      </a:cubicBezTo>
                      <a:lnTo>
                        <a:pt x="488633" y="400050"/>
                      </a:lnTo>
                      <a:cubicBezTo>
                        <a:pt x="464820" y="426720"/>
                        <a:pt x="442913" y="454343"/>
                        <a:pt x="422910" y="482918"/>
                      </a:cubicBezTo>
                      <a:lnTo>
                        <a:pt x="422910" y="483870"/>
                      </a:lnTo>
                      <a:cubicBezTo>
                        <a:pt x="402908" y="512445"/>
                        <a:pt x="383858" y="541973"/>
                        <a:pt x="367665" y="572453"/>
                      </a:cubicBezTo>
                      <a:lnTo>
                        <a:pt x="368618" y="573405"/>
                      </a:lnTo>
                      <a:cubicBezTo>
                        <a:pt x="347663" y="608647"/>
                        <a:pt x="331470" y="645795"/>
                        <a:pt x="317183" y="684847"/>
                      </a:cubicBezTo>
                      <a:lnTo>
                        <a:pt x="305241" y="678329"/>
                      </a:lnTo>
                      <a:lnTo>
                        <a:pt x="317183" y="684847"/>
                      </a:lnTo>
                      <a:cubicBezTo>
                        <a:pt x="280035" y="786765"/>
                        <a:pt x="260985" y="896303"/>
                        <a:pt x="260985" y="1014413"/>
                      </a:cubicBezTo>
                      <a:cubicBezTo>
                        <a:pt x="260985" y="1152525"/>
                        <a:pt x="287655" y="1272540"/>
                        <a:pt x="342900" y="1373505"/>
                      </a:cubicBezTo>
                      <a:cubicBezTo>
                        <a:pt x="391478" y="1463993"/>
                        <a:pt x="460058" y="1532572"/>
                        <a:pt x="546735" y="1580197"/>
                      </a:cubicBezTo>
                      <a:lnTo>
                        <a:pt x="285750" y="1438275"/>
                      </a:lnTo>
                      <a:cubicBezTo>
                        <a:pt x="199073" y="1390650"/>
                        <a:pt x="130493" y="1322070"/>
                        <a:pt x="81915" y="1231583"/>
                      </a:cubicBezTo>
                      <a:cubicBezTo>
                        <a:pt x="27622" y="1130618"/>
                        <a:pt x="0" y="1010603"/>
                        <a:pt x="0" y="872490"/>
                      </a:cubicBezTo>
                      <a:cubicBezTo>
                        <a:pt x="0" y="754380"/>
                        <a:pt x="19050" y="644842"/>
                        <a:pt x="56197" y="542925"/>
                      </a:cubicBezTo>
                      <a:lnTo>
                        <a:pt x="62441" y="546321"/>
                      </a:lnTo>
                      <a:cubicBezTo>
                        <a:pt x="62500" y="546184"/>
                        <a:pt x="62558" y="546046"/>
                        <a:pt x="62617" y="545909"/>
                      </a:cubicBezTo>
                      <a:lnTo>
                        <a:pt x="57150" y="542925"/>
                      </a:lnTo>
                      <a:lnTo>
                        <a:pt x="107444" y="431896"/>
                      </a:lnTo>
                      <a:lnTo>
                        <a:pt x="106680" y="431483"/>
                      </a:lnTo>
                      <a:cubicBezTo>
                        <a:pt x="126714" y="402522"/>
                        <a:pt x="197542" y="296966"/>
                        <a:pt x="227648" y="258128"/>
                      </a:cubicBezTo>
                      <a:lnTo>
                        <a:pt x="287315" y="198453"/>
                      </a:lnTo>
                      <a:lnTo>
                        <a:pt x="359092" y="140970"/>
                      </a:lnTo>
                      <a:lnTo>
                        <a:pt x="486263" y="68845"/>
                      </a:lnTo>
                      <a:lnTo>
                        <a:pt x="485775" y="68580"/>
                      </a:lnTo>
                      <a:cubicBezTo>
                        <a:pt x="513398" y="55245"/>
                        <a:pt x="541973" y="43815"/>
                        <a:pt x="572452" y="32385"/>
                      </a:cubicBezTo>
                      <a:lnTo>
                        <a:pt x="573405" y="32385"/>
                      </a:lnTo>
                      <a:lnTo>
                        <a:pt x="67913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689940E3-41B4-407C-A403-D52373191327}"/>
                    </a:ext>
                  </a:extLst>
                </p:cNvPr>
                <p:cNvSpPr/>
                <p:nvPr/>
              </p:nvSpPr>
              <p:spPr>
                <a:xfrm>
                  <a:off x="2714531" y="1811829"/>
                  <a:ext cx="257174" cy="304801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</p:grpSp>
        </p:grpSp>
      </p:grpSp>
      <p:grpSp>
        <p:nvGrpSpPr>
          <p:cNvPr id="21" name="Group 129">
            <a:extLst>
              <a:ext uri="{FF2B5EF4-FFF2-40B4-BE49-F238E27FC236}">
                <a16:creationId xmlns:a16="http://schemas.microsoft.com/office/drawing/2014/main" id="{6455E06B-1F39-4435-A88E-49A0BEE4344E}"/>
              </a:ext>
            </a:extLst>
          </p:cNvPr>
          <p:cNvGrpSpPr/>
          <p:nvPr userDrawn="1"/>
        </p:nvGrpSpPr>
        <p:grpSpPr>
          <a:xfrm>
            <a:off x="1253506" y="6920393"/>
            <a:ext cx="648720" cy="1364512"/>
            <a:chOff x="3554538" y="3240653"/>
            <a:chExt cx="1265482" cy="2661804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5E4F8CF-89FD-4BEC-9A6B-746AC0CFA7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0920" y="4338371"/>
              <a:ext cx="141951" cy="656633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6E3B0A3-9898-4F02-8B45-6F8FC64036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5355" y="4338370"/>
              <a:ext cx="112673" cy="64954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DFF3308-04DB-4E73-8358-096F74C454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9779" y="4275415"/>
              <a:ext cx="0" cy="71249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133">
              <a:extLst>
                <a:ext uri="{FF2B5EF4-FFF2-40B4-BE49-F238E27FC236}">
                  <a16:creationId xmlns:a16="http://schemas.microsoft.com/office/drawing/2014/main" id="{346BC297-A507-4854-B0C2-20FBF761D2B3}"/>
                </a:ext>
              </a:extLst>
            </p:cNvPr>
            <p:cNvGrpSpPr/>
            <p:nvPr userDrawn="1"/>
          </p:nvGrpSpPr>
          <p:grpSpPr>
            <a:xfrm>
              <a:off x="3554538" y="3240653"/>
              <a:ext cx="1265482" cy="1261388"/>
              <a:chOff x="3839004" y="3765377"/>
              <a:chExt cx="714810" cy="712498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233BF2A0-2247-4157-B685-518331BDE6CB}"/>
                  </a:ext>
                </a:extLst>
              </p:cNvPr>
              <p:cNvSpPr/>
              <p:nvPr/>
            </p:nvSpPr>
            <p:spPr>
              <a:xfrm>
                <a:off x="3839004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78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D7ADAAD4-B6D4-4BF7-A974-DAB39978061A}"/>
                  </a:ext>
                </a:extLst>
              </p:cNvPr>
              <p:cNvSpPr/>
              <p:nvPr/>
            </p:nvSpPr>
            <p:spPr>
              <a:xfrm flipH="1">
                <a:off x="4192173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78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B491406-69C2-44DB-A5CD-88D8D1BEF0CF}"/>
                  </a:ext>
                </a:extLst>
              </p:cNvPr>
              <p:cNvSpPr/>
              <p:nvPr/>
            </p:nvSpPr>
            <p:spPr>
              <a:xfrm flipH="1">
                <a:off x="4193875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78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73F74B2A-3CC0-4FB6-9B7E-2720B932037C}"/>
                  </a:ext>
                </a:extLst>
              </p:cNvPr>
              <p:cNvSpPr/>
              <p:nvPr/>
            </p:nvSpPr>
            <p:spPr>
              <a:xfrm>
                <a:off x="3982656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780"/>
              </a:p>
            </p:txBody>
          </p:sp>
        </p:grpSp>
        <p:grpSp>
          <p:nvGrpSpPr>
            <p:cNvPr id="23" name="Group 134">
              <a:extLst>
                <a:ext uri="{FF2B5EF4-FFF2-40B4-BE49-F238E27FC236}">
                  <a16:creationId xmlns:a16="http://schemas.microsoft.com/office/drawing/2014/main" id="{61A2B3D3-0BBA-407F-AE8C-CE2700182DA1}"/>
                </a:ext>
              </a:extLst>
            </p:cNvPr>
            <p:cNvGrpSpPr/>
            <p:nvPr/>
          </p:nvGrpSpPr>
          <p:grpSpPr>
            <a:xfrm>
              <a:off x="3932377" y="4966662"/>
              <a:ext cx="506449" cy="935795"/>
              <a:chOff x="12470968" y="4604322"/>
              <a:chExt cx="839142" cy="1550531"/>
            </a:xfrm>
          </p:grpSpPr>
          <p:grpSp>
            <p:nvGrpSpPr>
              <p:cNvPr id="24" name="Group 135">
                <a:extLst>
                  <a:ext uri="{FF2B5EF4-FFF2-40B4-BE49-F238E27FC236}">
                    <a16:creationId xmlns:a16="http://schemas.microsoft.com/office/drawing/2014/main" id="{DD14744D-0284-4519-A44A-80CAFA613277}"/>
                  </a:ext>
                </a:extLst>
              </p:cNvPr>
              <p:cNvGrpSpPr/>
              <p:nvPr/>
            </p:nvGrpSpPr>
            <p:grpSpPr>
              <a:xfrm>
                <a:off x="12710801" y="4604322"/>
                <a:ext cx="471270" cy="1549314"/>
                <a:chOff x="2541356" y="1774680"/>
                <a:chExt cx="1106202" cy="363666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8B7D02ED-1A26-4E8B-8912-6DDD6822FD36}"/>
                    </a:ext>
                  </a:extLst>
                </p:cNvPr>
                <p:cNvSpPr/>
                <p:nvPr/>
              </p:nvSpPr>
              <p:spPr>
                <a:xfrm>
                  <a:off x="2571096" y="4597937"/>
                  <a:ext cx="402336" cy="182880"/>
                </a:xfrm>
                <a:custGeom>
                  <a:avLst/>
                  <a:gdLst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86764 w 3480752"/>
                    <a:gd name="connsiteY4" fmla="*/ 323526 h 1560620"/>
                    <a:gd name="connsiteX5" fmla="*/ 702687 w 3480752"/>
                    <a:gd name="connsiteY5" fmla="*/ 277806 h 1560620"/>
                    <a:gd name="connsiteX6" fmla="*/ 833420 w 3480752"/>
                    <a:gd name="connsiteY6" fmla="*/ 310489 h 1560620"/>
                    <a:gd name="connsiteX7" fmla="*/ 1241959 w 3480752"/>
                    <a:gd name="connsiteY7" fmla="*/ 343172 h 1560620"/>
                    <a:gd name="connsiteX8" fmla="*/ 3480752 w 3480752"/>
                    <a:gd name="connsiteY8" fmla="*/ 1560620 h 1560620"/>
                    <a:gd name="connsiteX9" fmla="*/ 3064038 w 3480752"/>
                    <a:gd name="connsiteY9" fmla="*/ 1527929 h 1560620"/>
                    <a:gd name="connsiteX10" fmla="*/ 3057133 w 3480752"/>
                    <a:gd name="connsiteY10" fmla="*/ 1524163 h 1560620"/>
                    <a:gd name="connsiteX11" fmla="*/ 2941481 w 3480752"/>
                    <a:gd name="connsiteY11" fmla="*/ 1495246 h 1560620"/>
                    <a:gd name="connsiteX12" fmla="*/ 2881754 w 3480752"/>
                    <a:gd name="connsiteY12" fmla="*/ 1462767 h 1560620"/>
                    <a:gd name="connsiteX13" fmla="*/ 2879802 w 3480752"/>
                    <a:gd name="connsiteY13" fmla="*/ 1466146 h 1560620"/>
                    <a:gd name="connsiteX14" fmla="*/ 2933314 w 3480752"/>
                    <a:gd name="connsiteY14" fmla="*/ 1495246 h 1560620"/>
                    <a:gd name="connsiteX15" fmla="*/ 2353185 w 3480752"/>
                    <a:gd name="connsiteY15" fmla="*/ 1274639 h 1560620"/>
                    <a:gd name="connsiteX16" fmla="*/ 2238794 w 3480752"/>
                    <a:gd name="connsiteY16" fmla="*/ 1217440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02687 w 3480752"/>
                    <a:gd name="connsiteY4" fmla="*/ 277806 h 1560620"/>
                    <a:gd name="connsiteX5" fmla="*/ 833420 w 3480752"/>
                    <a:gd name="connsiteY5" fmla="*/ 310489 h 1560620"/>
                    <a:gd name="connsiteX6" fmla="*/ 1241959 w 3480752"/>
                    <a:gd name="connsiteY6" fmla="*/ 343172 h 1560620"/>
                    <a:gd name="connsiteX7" fmla="*/ 3480752 w 3480752"/>
                    <a:gd name="connsiteY7" fmla="*/ 1560620 h 1560620"/>
                    <a:gd name="connsiteX8" fmla="*/ 3064038 w 3480752"/>
                    <a:gd name="connsiteY8" fmla="*/ 1527929 h 1560620"/>
                    <a:gd name="connsiteX9" fmla="*/ 3057133 w 3480752"/>
                    <a:gd name="connsiteY9" fmla="*/ 1524163 h 1560620"/>
                    <a:gd name="connsiteX10" fmla="*/ 2941481 w 3480752"/>
                    <a:gd name="connsiteY10" fmla="*/ 1495246 h 1560620"/>
                    <a:gd name="connsiteX11" fmla="*/ 2881754 w 3480752"/>
                    <a:gd name="connsiteY11" fmla="*/ 1462767 h 1560620"/>
                    <a:gd name="connsiteX12" fmla="*/ 2879802 w 3480752"/>
                    <a:gd name="connsiteY12" fmla="*/ 1466146 h 1560620"/>
                    <a:gd name="connsiteX13" fmla="*/ 2933314 w 3480752"/>
                    <a:gd name="connsiteY13" fmla="*/ 1495246 h 1560620"/>
                    <a:gd name="connsiteX14" fmla="*/ 2353185 w 3480752"/>
                    <a:gd name="connsiteY14" fmla="*/ 1274639 h 1560620"/>
                    <a:gd name="connsiteX15" fmla="*/ 2238794 w 3480752"/>
                    <a:gd name="connsiteY15" fmla="*/ 1217440 h 1560620"/>
                    <a:gd name="connsiteX16" fmla="*/ 62916 w 3480752"/>
                    <a:gd name="connsiteY16" fmla="*/ 34213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879802 w 3480752"/>
                    <a:gd name="connsiteY11" fmla="*/ 1466146 h 1560620"/>
                    <a:gd name="connsiteX12" fmla="*/ 2933314 w 3480752"/>
                    <a:gd name="connsiteY12" fmla="*/ 1495246 h 1560620"/>
                    <a:gd name="connsiteX13" fmla="*/ 2353185 w 3480752"/>
                    <a:gd name="connsiteY13" fmla="*/ 1274639 h 1560620"/>
                    <a:gd name="connsiteX14" fmla="*/ 2238794 w 3480752"/>
                    <a:gd name="connsiteY14" fmla="*/ 1217440 h 1560620"/>
                    <a:gd name="connsiteX15" fmla="*/ 62916 w 3480752"/>
                    <a:gd name="connsiteY15" fmla="*/ 34213 h 1560620"/>
                    <a:gd name="connsiteX16" fmla="*/ 0 w 3480752"/>
                    <a:gd name="connsiteY16" fmla="*/ 0 h 1560620"/>
                    <a:gd name="connsiteX17" fmla="*/ 62916 w 3480752"/>
                    <a:gd name="connsiteY17" fmla="*/ 34213 h 1560620"/>
                    <a:gd name="connsiteX18" fmla="*/ 57199 w 3480752"/>
                    <a:gd name="connsiteY18" fmla="*/ 31661 h 1560620"/>
                    <a:gd name="connsiteX19" fmla="*/ 0 w 3480752"/>
                    <a:gd name="connsiteY19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933314 w 3480752"/>
                    <a:gd name="connsiteY11" fmla="*/ 1495246 h 1560620"/>
                    <a:gd name="connsiteX12" fmla="*/ 2353185 w 3480752"/>
                    <a:gd name="connsiteY12" fmla="*/ 1274639 h 1560620"/>
                    <a:gd name="connsiteX13" fmla="*/ 2238794 w 3480752"/>
                    <a:gd name="connsiteY13" fmla="*/ 1217440 h 1560620"/>
                    <a:gd name="connsiteX14" fmla="*/ 62916 w 3480752"/>
                    <a:gd name="connsiteY14" fmla="*/ 34213 h 1560620"/>
                    <a:gd name="connsiteX15" fmla="*/ 0 w 3480752"/>
                    <a:gd name="connsiteY15" fmla="*/ 0 h 1560620"/>
                    <a:gd name="connsiteX16" fmla="*/ 62916 w 3480752"/>
                    <a:gd name="connsiteY16" fmla="*/ 34213 h 1560620"/>
                    <a:gd name="connsiteX17" fmla="*/ 57199 w 3480752"/>
                    <a:gd name="connsiteY17" fmla="*/ 31661 h 1560620"/>
                    <a:gd name="connsiteX18" fmla="*/ 0 w 3480752"/>
                    <a:gd name="connsiteY18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933314 w 3480752"/>
                    <a:gd name="connsiteY10" fmla="*/ 1495246 h 1560620"/>
                    <a:gd name="connsiteX11" fmla="*/ 2353185 w 3480752"/>
                    <a:gd name="connsiteY11" fmla="*/ 1274639 h 1560620"/>
                    <a:gd name="connsiteX12" fmla="*/ 2238794 w 3480752"/>
                    <a:gd name="connsiteY12" fmla="*/ 1217440 h 1560620"/>
                    <a:gd name="connsiteX13" fmla="*/ 62916 w 3480752"/>
                    <a:gd name="connsiteY13" fmla="*/ 34213 h 1560620"/>
                    <a:gd name="connsiteX14" fmla="*/ 0 w 3480752"/>
                    <a:gd name="connsiteY14" fmla="*/ 0 h 1560620"/>
                    <a:gd name="connsiteX15" fmla="*/ 62916 w 3480752"/>
                    <a:gd name="connsiteY15" fmla="*/ 34213 h 1560620"/>
                    <a:gd name="connsiteX16" fmla="*/ 57199 w 3480752"/>
                    <a:gd name="connsiteY16" fmla="*/ 31661 h 1560620"/>
                    <a:gd name="connsiteX17" fmla="*/ 0 w 3480752"/>
                    <a:gd name="connsiteY17" fmla="*/ 0 h 156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480752" h="1560620">
                      <a:moveTo>
                        <a:pt x="62916" y="34213"/>
                      </a:moveTo>
                      <a:lnTo>
                        <a:pt x="114391" y="57191"/>
                      </a:lnTo>
                      <a:cubicBezTo>
                        <a:pt x="302323" y="147074"/>
                        <a:pt x="498413" y="220606"/>
                        <a:pt x="694512" y="277806"/>
                      </a:cubicBezTo>
                      <a:lnTo>
                        <a:pt x="702687" y="277806"/>
                      </a:lnTo>
                      <a:cubicBezTo>
                        <a:pt x="743545" y="285981"/>
                        <a:pt x="784395" y="302314"/>
                        <a:pt x="833420" y="310489"/>
                      </a:cubicBezTo>
                      <a:lnTo>
                        <a:pt x="1241959" y="343172"/>
                      </a:lnTo>
                      <a:lnTo>
                        <a:pt x="3480752" y="1560620"/>
                      </a:lnTo>
                      <a:lnTo>
                        <a:pt x="3064038" y="1527929"/>
                      </a:lnTo>
                      <a:lnTo>
                        <a:pt x="3057133" y="1524163"/>
                      </a:lnTo>
                      <a:lnTo>
                        <a:pt x="2941481" y="1495246"/>
                      </a:lnTo>
                      <a:lnTo>
                        <a:pt x="2933314" y="1495246"/>
                      </a:lnTo>
                      <a:cubicBezTo>
                        <a:pt x="2737215" y="1446221"/>
                        <a:pt x="2541108" y="1372688"/>
                        <a:pt x="2353185" y="1274639"/>
                      </a:cubicBezTo>
                      <a:cubicBezTo>
                        <a:pt x="2312335" y="1258298"/>
                        <a:pt x="2279652" y="1241956"/>
                        <a:pt x="2238794" y="1217440"/>
                      </a:cubicBezTo>
                      <a:lnTo>
                        <a:pt x="62916" y="34213"/>
                      </a:lnTo>
                      <a:close/>
                      <a:moveTo>
                        <a:pt x="0" y="0"/>
                      </a:moveTo>
                      <a:lnTo>
                        <a:pt x="62916" y="34213"/>
                      </a:lnTo>
                      <a:lnTo>
                        <a:pt x="57199" y="31661"/>
                      </a:lnTo>
                      <a:cubicBezTo>
                        <a:pt x="38815" y="22469"/>
                        <a:pt x="20429" y="12254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8E8DB34B-B88D-4347-B321-7D8FAF44FA1B}"/>
                    </a:ext>
                  </a:extLst>
                </p:cNvPr>
                <p:cNvSpPr/>
                <p:nvPr/>
              </p:nvSpPr>
              <p:spPr>
                <a:xfrm>
                  <a:off x="3023223" y="4576005"/>
                  <a:ext cx="257175" cy="133350"/>
                </a:xfrm>
                <a:custGeom>
                  <a:avLst/>
                  <a:gdLst>
                    <a:gd name="connsiteX0" fmla="*/ 260032 w 257175"/>
                    <a:gd name="connsiteY0" fmla="*/ 141922 h 133350"/>
                    <a:gd name="connsiteX1" fmla="*/ 0 w 257175"/>
                    <a:gd name="connsiteY1" fmla="*/ 0 h 133350"/>
                    <a:gd name="connsiteX2" fmla="*/ 952 w 257175"/>
                    <a:gd name="connsiteY2" fmla="*/ 0 h 133350"/>
                    <a:gd name="connsiteX3" fmla="*/ 260032 w 257175"/>
                    <a:gd name="connsiteY3" fmla="*/ 141922 h 133350"/>
                    <a:gd name="connsiteX4" fmla="*/ 260032 w 257175"/>
                    <a:gd name="connsiteY4" fmla="*/ 141922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175" h="133350">
                      <a:moveTo>
                        <a:pt x="260032" y="141922"/>
                      </a:moveTo>
                      <a:lnTo>
                        <a:pt x="0" y="0"/>
                      </a:lnTo>
                      <a:cubicBezTo>
                        <a:pt x="0" y="0"/>
                        <a:pt x="952" y="0"/>
                        <a:pt x="952" y="0"/>
                      </a:cubicBezTo>
                      <a:lnTo>
                        <a:pt x="260032" y="141922"/>
                      </a:lnTo>
                      <a:cubicBezTo>
                        <a:pt x="260985" y="141922"/>
                        <a:pt x="260985" y="141922"/>
                        <a:pt x="260032" y="141922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872BA3E-8AD2-4FD0-99B8-768D5AE20E0D}"/>
                    </a:ext>
                  </a:extLst>
                </p:cNvPr>
                <p:cNvSpPr/>
                <p:nvPr/>
              </p:nvSpPr>
              <p:spPr>
                <a:xfrm>
                  <a:off x="2706138" y="4925573"/>
                  <a:ext cx="257175" cy="485775"/>
                </a:xfrm>
                <a:custGeom>
                  <a:avLst/>
                  <a:gdLst>
                    <a:gd name="connsiteX0" fmla="*/ 260033 w 257175"/>
                    <a:gd name="connsiteY0" fmla="*/ 486727 h 485775"/>
                    <a:gd name="connsiteX1" fmla="*/ 0 w 257175"/>
                    <a:gd name="connsiteY1" fmla="*/ 344805 h 485775"/>
                    <a:gd name="connsiteX2" fmla="*/ 953 w 257175"/>
                    <a:gd name="connsiteY2" fmla="*/ 0 h 485775"/>
                    <a:gd name="connsiteX3" fmla="*/ 260985 w 257175"/>
                    <a:gd name="connsiteY3" fmla="*/ 141922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485775">
                      <a:moveTo>
                        <a:pt x="260033" y="486727"/>
                      </a:moveTo>
                      <a:lnTo>
                        <a:pt x="0" y="344805"/>
                      </a:lnTo>
                      <a:lnTo>
                        <a:pt x="953" y="0"/>
                      </a:lnTo>
                      <a:lnTo>
                        <a:pt x="260985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943D25C2-FE71-4163-9186-5BD8047B96F7}"/>
                    </a:ext>
                  </a:extLst>
                </p:cNvPr>
                <p:cNvSpPr/>
                <p:nvPr/>
              </p:nvSpPr>
              <p:spPr>
                <a:xfrm>
                  <a:off x="2987522" y="3640652"/>
                  <a:ext cx="660036" cy="1102854"/>
                </a:xfrm>
                <a:custGeom>
                  <a:avLst/>
                  <a:gdLst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319882 w 661035"/>
                    <a:gd name="connsiteY29" fmla="*/ 842137 h 1099185"/>
                    <a:gd name="connsiteX30" fmla="*/ 239078 w 661035"/>
                    <a:gd name="connsiteY30" fmla="*/ 798196 h 1099185"/>
                    <a:gd name="connsiteX31" fmla="*/ 277307 w 661035"/>
                    <a:gd name="connsiteY31" fmla="*/ 750642 h 1099185"/>
                    <a:gd name="connsiteX32" fmla="*/ 277178 w 661035"/>
                    <a:gd name="connsiteY32" fmla="*/ 750571 h 1099185"/>
                    <a:gd name="connsiteX33" fmla="*/ 284798 w 661035"/>
                    <a:gd name="connsiteY33" fmla="*/ 740093 h 1099185"/>
                    <a:gd name="connsiteX34" fmla="*/ 323850 w 661035"/>
                    <a:gd name="connsiteY34" fmla="*/ 676275 h 1099185"/>
                    <a:gd name="connsiteX35" fmla="*/ 359092 w 661035"/>
                    <a:gd name="connsiteY35" fmla="*/ 597218 h 1099185"/>
                    <a:gd name="connsiteX36" fmla="*/ 220980 w 661035"/>
                    <a:gd name="connsiteY36" fmla="*/ 0 h 1099185"/>
                    <a:gd name="connsiteX37" fmla="*/ 481965 w 661035"/>
                    <a:gd name="connsiteY37" fmla="*/ 141922 h 1099185"/>
                    <a:gd name="connsiteX38" fmla="*/ 575310 w 661035"/>
                    <a:gd name="connsiteY38" fmla="*/ 214313 h 1099185"/>
                    <a:gd name="connsiteX39" fmla="*/ 661035 w 661035"/>
                    <a:gd name="connsiteY39" fmla="*/ 504825 h 1099185"/>
                    <a:gd name="connsiteX40" fmla="*/ 621030 w 661035"/>
                    <a:gd name="connsiteY40" fmla="*/ 739140 h 1099185"/>
                    <a:gd name="connsiteX41" fmla="*/ 360045 w 661035"/>
                    <a:gd name="connsiteY41" fmla="*/ 597218 h 1099185"/>
                    <a:gd name="connsiteX42" fmla="*/ 400050 w 661035"/>
                    <a:gd name="connsiteY42" fmla="*/ 362902 h 1099185"/>
                    <a:gd name="connsiteX43" fmla="*/ 314325 w 661035"/>
                    <a:gd name="connsiteY43" fmla="*/ 72390 h 1099185"/>
                    <a:gd name="connsiteX44" fmla="*/ 220980 w 661035"/>
                    <a:gd name="connsiteY44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239078 w 661035"/>
                    <a:gd name="connsiteY29" fmla="*/ 798196 h 1099185"/>
                    <a:gd name="connsiteX30" fmla="*/ 277307 w 661035"/>
                    <a:gd name="connsiteY30" fmla="*/ 750642 h 1099185"/>
                    <a:gd name="connsiteX31" fmla="*/ 277178 w 661035"/>
                    <a:gd name="connsiteY31" fmla="*/ 750571 h 1099185"/>
                    <a:gd name="connsiteX32" fmla="*/ 284798 w 661035"/>
                    <a:gd name="connsiteY32" fmla="*/ 740093 h 1099185"/>
                    <a:gd name="connsiteX33" fmla="*/ 323850 w 661035"/>
                    <a:gd name="connsiteY33" fmla="*/ 676275 h 1099185"/>
                    <a:gd name="connsiteX34" fmla="*/ 359092 w 661035"/>
                    <a:gd name="connsiteY34" fmla="*/ 597218 h 1099185"/>
                    <a:gd name="connsiteX35" fmla="*/ 220980 w 661035"/>
                    <a:gd name="connsiteY35" fmla="*/ 0 h 1099185"/>
                    <a:gd name="connsiteX36" fmla="*/ 481965 w 661035"/>
                    <a:gd name="connsiteY36" fmla="*/ 141922 h 1099185"/>
                    <a:gd name="connsiteX37" fmla="*/ 575310 w 661035"/>
                    <a:gd name="connsiteY37" fmla="*/ 214313 h 1099185"/>
                    <a:gd name="connsiteX38" fmla="*/ 661035 w 661035"/>
                    <a:gd name="connsiteY38" fmla="*/ 504825 h 1099185"/>
                    <a:gd name="connsiteX39" fmla="*/ 621030 w 661035"/>
                    <a:gd name="connsiteY39" fmla="*/ 739140 h 1099185"/>
                    <a:gd name="connsiteX40" fmla="*/ 360045 w 661035"/>
                    <a:gd name="connsiteY40" fmla="*/ 597218 h 1099185"/>
                    <a:gd name="connsiteX41" fmla="*/ 400050 w 661035"/>
                    <a:gd name="connsiteY41" fmla="*/ 362902 h 1099185"/>
                    <a:gd name="connsiteX42" fmla="*/ 314325 w 661035"/>
                    <a:gd name="connsiteY42" fmla="*/ 72390 h 1099185"/>
                    <a:gd name="connsiteX43" fmla="*/ 220980 w 661035"/>
                    <a:gd name="connsiteY43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500063 w 661035"/>
                    <a:gd name="connsiteY9" fmla="*/ 941070 h 1099185"/>
                    <a:gd name="connsiteX10" fmla="*/ 451485 w 661035"/>
                    <a:gd name="connsiteY10" fmla="*/ 989648 h 1099185"/>
                    <a:gd name="connsiteX11" fmla="*/ 396629 w 661035"/>
                    <a:gd name="connsiteY11" fmla="*/ 1033155 h 1099185"/>
                    <a:gd name="connsiteX12" fmla="*/ 397193 w 661035"/>
                    <a:gd name="connsiteY12" fmla="*/ 1033462 h 1099185"/>
                    <a:gd name="connsiteX13" fmla="*/ 320041 w 661035"/>
                    <a:gd name="connsiteY13" fmla="*/ 1076325 h 1099185"/>
                    <a:gd name="connsiteX14" fmla="*/ 291343 w 661035"/>
                    <a:gd name="connsiteY14" fmla="*/ 1060767 h 1099185"/>
                    <a:gd name="connsiteX15" fmla="*/ 290403 w 661035"/>
                    <a:gd name="connsiteY15" fmla="*/ 1061621 h 1099185"/>
                    <a:gd name="connsiteX16" fmla="*/ 319088 w 661035"/>
                    <a:gd name="connsiteY16" fmla="*/ 1077277 h 1099185"/>
                    <a:gd name="connsiteX17" fmla="*/ 260985 w 661035"/>
                    <a:gd name="connsiteY17" fmla="*/ 1099185 h 1099185"/>
                    <a:gd name="connsiteX18" fmla="*/ 0 w 661035"/>
                    <a:gd name="connsiteY18" fmla="*/ 957262 h 1099185"/>
                    <a:gd name="connsiteX19" fmla="*/ 59055 w 661035"/>
                    <a:gd name="connsiteY19" fmla="*/ 935355 h 1099185"/>
                    <a:gd name="connsiteX20" fmla="*/ 284314 w 661035"/>
                    <a:gd name="connsiteY20" fmla="*/ 1058298 h 1099185"/>
                    <a:gd name="connsiteX21" fmla="*/ 284516 w 661035"/>
                    <a:gd name="connsiteY21" fmla="*/ 1057066 h 1099185"/>
                    <a:gd name="connsiteX22" fmla="*/ 60008 w 661035"/>
                    <a:gd name="connsiteY22" fmla="*/ 935355 h 1099185"/>
                    <a:gd name="connsiteX23" fmla="*/ 135745 w 661035"/>
                    <a:gd name="connsiteY23" fmla="*/ 891807 h 1099185"/>
                    <a:gd name="connsiteX24" fmla="*/ 135255 w 661035"/>
                    <a:gd name="connsiteY24" fmla="*/ 891540 h 1099185"/>
                    <a:gd name="connsiteX25" fmla="*/ 190500 w 661035"/>
                    <a:gd name="connsiteY25" fmla="*/ 847725 h 1099185"/>
                    <a:gd name="connsiteX26" fmla="*/ 239078 w 661035"/>
                    <a:gd name="connsiteY26" fmla="*/ 799148 h 1099185"/>
                    <a:gd name="connsiteX27" fmla="*/ 319738 w 661035"/>
                    <a:gd name="connsiteY27" fmla="*/ 843010 h 1099185"/>
                    <a:gd name="connsiteX28" fmla="*/ 239078 w 661035"/>
                    <a:gd name="connsiteY28" fmla="*/ 798196 h 1099185"/>
                    <a:gd name="connsiteX29" fmla="*/ 277307 w 661035"/>
                    <a:gd name="connsiteY29" fmla="*/ 750642 h 1099185"/>
                    <a:gd name="connsiteX30" fmla="*/ 277178 w 661035"/>
                    <a:gd name="connsiteY30" fmla="*/ 750571 h 1099185"/>
                    <a:gd name="connsiteX31" fmla="*/ 284798 w 661035"/>
                    <a:gd name="connsiteY31" fmla="*/ 740093 h 1099185"/>
                    <a:gd name="connsiteX32" fmla="*/ 323850 w 661035"/>
                    <a:gd name="connsiteY32" fmla="*/ 676275 h 1099185"/>
                    <a:gd name="connsiteX33" fmla="*/ 359092 w 661035"/>
                    <a:gd name="connsiteY33" fmla="*/ 597218 h 1099185"/>
                    <a:gd name="connsiteX34" fmla="*/ 220980 w 661035"/>
                    <a:gd name="connsiteY34" fmla="*/ 0 h 1099185"/>
                    <a:gd name="connsiteX35" fmla="*/ 481965 w 661035"/>
                    <a:gd name="connsiteY35" fmla="*/ 141922 h 1099185"/>
                    <a:gd name="connsiteX36" fmla="*/ 575310 w 661035"/>
                    <a:gd name="connsiteY36" fmla="*/ 214313 h 1099185"/>
                    <a:gd name="connsiteX37" fmla="*/ 661035 w 661035"/>
                    <a:gd name="connsiteY37" fmla="*/ 504825 h 1099185"/>
                    <a:gd name="connsiteX38" fmla="*/ 621030 w 661035"/>
                    <a:gd name="connsiteY38" fmla="*/ 739140 h 1099185"/>
                    <a:gd name="connsiteX39" fmla="*/ 360045 w 661035"/>
                    <a:gd name="connsiteY39" fmla="*/ 597218 h 1099185"/>
                    <a:gd name="connsiteX40" fmla="*/ 400050 w 661035"/>
                    <a:gd name="connsiteY40" fmla="*/ 362902 h 1099185"/>
                    <a:gd name="connsiteX41" fmla="*/ 314325 w 661035"/>
                    <a:gd name="connsiteY41" fmla="*/ 72390 h 1099185"/>
                    <a:gd name="connsiteX42" fmla="*/ 220980 w 661035"/>
                    <a:gd name="connsiteY42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319738 w 661035"/>
                    <a:gd name="connsiteY26" fmla="*/ 843010 h 1099185"/>
                    <a:gd name="connsiteX27" fmla="*/ 239078 w 661035"/>
                    <a:gd name="connsiteY27" fmla="*/ 798196 h 1099185"/>
                    <a:gd name="connsiteX28" fmla="*/ 277307 w 661035"/>
                    <a:gd name="connsiteY28" fmla="*/ 750642 h 1099185"/>
                    <a:gd name="connsiteX29" fmla="*/ 277178 w 661035"/>
                    <a:gd name="connsiteY29" fmla="*/ 750571 h 1099185"/>
                    <a:gd name="connsiteX30" fmla="*/ 284798 w 661035"/>
                    <a:gd name="connsiteY30" fmla="*/ 740093 h 1099185"/>
                    <a:gd name="connsiteX31" fmla="*/ 323850 w 661035"/>
                    <a:gd name="connsiteY31" fmla="*/ 676275 h 1099185"/>
                    <a:gd name="connsiteX32" fmla="*/ 359092 w 661035"/>
                    <a:gd name="connsiteY32" fmla="*/ 597218 h 1099185"/>
                    <a:gd name="connsiteX33" fmla="*/ 220980 w 661035"/>
                    <a:gd name="connsiteY33" fmla="*/ 0 h 1099185"/>
                    <a:gd name="connsiteX34" fmla="*/ 481965 w 661035"/>
                    <a:gd name="connsiteY34" fmla="*/ 141922 h 1099185"/>
                    <a:gd name="connsiteX35" fmla="*/ 575310 w 661035"/>
                    <a:gd name="connsiteY35" fmla="*/ 214313 h 1099185"/>
                    <a:gd name="connsiteX36" fmla="*/ 661035 w 661035"/>
                    <a:gd name="connsiteY36" fmla="*/ 504825 h 1099185"/>
                    <a:gd name="connsiteX37" fmla="*/ 621030 w 661035"/>
                    <a:gd name="connsiteY37" fmla="*/ 739140 h 1099185"/>
                    <a:gd name="connsiteX38" fmla="*/ 360045 w 661035"/>
                    <a:gd name="connsiteY38" fmla="*/ 597218 h 1099185"/>
                    <a:gd name="connsiteX39" fmla="*/ 400050 w 661035"/>
                    <a:gd name="connsiteY39" fmla="*/ 362902 h 1099185"/>
                    <a:gd name="connsiteX40" fmla="*/ 314325 w 661035"/>
                    <a:gd name="connsiteY40" fmla="*/ 72390 h 1099185"/>
                    <a:gd name="connsiteX41" fmla="*/ 220980 w 661035"/>
                    <a:gd name="connsiteY41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239078 w 661035"/>
                    <a:gd name="connsiteY26" fmla="*/ 798196 h 1099185"/>
                    <a:gd name="connsiteX27" fmla="*/ 277307 w 661035"/>
                    <a:gd name="connsiteY27" fmla="*/ 750642 h 1099185"/>
                    <a:gd name="connsiteX28" fmla="*/ 277178 w 661035"/>
                    <a:gd name="connsiteY28" fmla="*/ 750571 h 1099185"/>
                    <a:gd name="connsiteX29" fmla="*/ 284798 w 661035"/>
                    <a:gd name="connsiteY29" fmla="*/ 740093 h 1099185"/>
                    <a:gd name="connsiteX30" fmla="*/ 323850 w 661035"/>
                    <a:gd name="connsiteY30" fmla="*/ 676275 h 1099185"/>
                    <a:gd name="connsiteX31" fmla="*/ 359092 w 661035"/>
                    <a:gd name="connsiteY31" fmla="*/ 597218 h 1099185"/>
                    <a:gd name="connsiteX32" fmla="*/ 220980 w 661035"/>
                    <a:gd name="connsiteY32" fmla="*/ 0 h 1099185"/>
                    <a:gd name="connsiteX33" fmla="*/ 481965 w 661035"/>
                    <a:gd name="connsiteY33" fmla="*/ 141922 h 1099185"/>
                    <a:gd name="connsiteX34" fmla="*/ 575310 w 661035"/>
                    <a:gd name="connsiteY34" fmla="*/ 214313 h 1099185"/>
                    <a:gd name="connsiteX35" fmla="*/ 661035 w 661035"/>
                    <a:gd name="connsiteY35" fmla="*/ 504825 h 1099185"/>
                    <a:gd name="connsiteX36" fmla="*/ 621030 w 661035"/>
                    <a:gd name="connsiteY36" fmla="*/ 739140 h 1099185"/>
                    <a:gd name="connsiteX37" fmla="*/ 360045 w 661035"/>
                    <a:gd name="connsiteY37" fmla="*/ 597218 h 1099185"/>
                    <a:gd name="connsiteX38" fmla="*/ 400050 w 661035"/>
                    <a:gd name="connsiteY38" fmla="*/ 362902 h 1099185"/>
                    <a:gd name="connsiteX39" fmla="*/ 314325 w 661035"/>
                    <a:gd name="connsiteY39" fmla="*/ 72390 h 1099185"/>
                    <a:gd name="connsiteX40" fmla="*/ 220980 w 661035"/>
                    <a:gd name="connsiteY40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60008 w 661035"/>
                    <a:gd name="connsiteY20" fmla="*/ 935355 h 1099185"/>
                    <a:gd name="connsiteX21" fmla="*/ 135745 w 661035"/>
                    <a:gd name="connsiteY21" fmla="*/ 891807 h 1099185"/>
                    <a:gd name="connsiteX22" fmla="*/ 135255 w 661035"/>
                    <a:gd name="connsiteY22" fmla="*/ 891540 h 1099185"/>
                    <a:gd name="connsiteX23" fmla="*/ 190500 w 661035"/>
                    <a:gd name="connsiteY23" fmla="*/ 847725 h 1099185"/>
                    <a:gd name="connsiteX24" fmla="*/ 239078 w 661035"/>
                    <a:gd name="connsiteY24" fmla="*/ 799148 h 1099185"/>
                    <a:gd name="connsiteX25" fmla="*/ 239078 w 661035"/>
                    <a:gd name="connsiteY25" fmla="*/ 798196 h 1099185"/>
                    <a:gd name="connsiteX26" fmla="*/ 277307 w 661035"/>
                    <a:gd name="connsiteY26" fmla="*/ 750642 h 1099185"/>
                    <a:gd name="connsiteX27" fmla="*/ 277178 w 661035"/>
                    <a:gd name="connsiteY27" fmla="*/ 750571 h 1099185"/>
                    <a:gd name="connsiteX28" fmla="*/ 284798 w 661035"/>
                    <a:gd name="connsiteY28" fmla="*/ 740093 h 1099185"/>
                    <a:gd name="connsiteX29" fmla="*/ 323850 w 661035"/>
                    <a:gd name="connsiteY29" fmla="*/ 676275 h 1099185"/>
                    <a:gd name="connsiteX30" fmla="*/ 359092 w 661035"/>
                    <a:gd name="connsiteY30" fmla="*/ 597218 h 1099185"/>
                    <a:gd name="connsiteX31" fmla="*/ 220980 w 661035"/>
                    <a:gd name="connsiteY31" fmla="*/ 0 h 1099185"/>
                    <a:gd name="connsiteX32" fmla="*/ 481965 w 661035"/>
                    <a:gd name="connsiteY32" fmla="*/ 141922 h 1099185"/>
                    <a:gd name="connsiteX33" fmla="*/ 575310 w 661035"/>
                    <a:gd name="connsiteY33" fmla="*/ 214313 h 1099185"/>
                    <a:gd name="connsiteX34" fmla="*/ 661035 w 661035"/>
                    <a:gd name="connsiteY34" fmla="*/ 504825 h 1099185"/>
                    <a:gd name="connsiteX35" fmla="*/ 621030 w 661035"/>
                    <a:gd name="connsiteY35" fmla="*/ 739140 h 1099185"/>
                    <a:gd name="connsiteX36" fmla="*/ 360045 w 661035"/>
                    <a:gd name="connsiteY36" fmla="*/ 597218 h 1099185"/>
                    <a:gd name="connsiteX37" fmla="*/ 400050 w 661035"/>
                    <a:gd name="connsiteY37" fmla="*/ 362902 h 1099185"/>
                    <a:gd name="connsiteX38" fmla="*/ 314325 w 661035"/>
                    <a:gd name="connsiteY38" fmla="*/ 72390 h 1099185"/>
                    <a:gd name="connsiteX39" fmla="*/ 220980 w 661035"/>
                    <a:gd name="connsiteY39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60008 w 661035"/>
                    <a:gd name="connsiteY19" fmla="*/ 935355 h 1099185"/>
                    <a:gd name="connsiteX20" fmla="*/ 135745 w 661035"/>
                    <a:gd name="connsiteY20" fmla="*/ 891807 h 1099185"/>
                    <a:gd name="connsiteX21" fmla="*/ 135255 w 661035"/>
                    <a:gd name="connsiteY21" fmla="*/ 891540 h 1099185"/>
                    <a:gd name="connsiteX22" fmla="*/ 190500 w 661035"/>
                    <a:gd name="connsiteY22" fmla="*/ 847725 h 1099185"/>
                    <a:gd name="connsiteX23" fmla="*/ 239078 w 661035"/>
                    <a:gd name="connsiteY23" fmla="*/ 799148 h 1099185"/>
                    <a:gd name="connsiteX24" fmla="*/ 239078 w 661035"/>
                    <a:gd name="connsiteY24" fmla="*/ 798196 h 1099185"/>
                    <a:gd name="connsiteX25" fmla="*/ 277307 w 661035"/>
                    <a:gd name="connsiteY25" fmla="*/ 750642 h 1099185"/>
                    <a:gd name="connsiteX26" fmla="*/ 277178 w 661035"/>
                    <a:gd name="connsiteY26" fmla="*/ 750571 h 1099185"/>
                    <a:gd name="connsiteX27" fmla="*/ 284798 w 661035"/>
                    <a:gd name="connsiteY27" fmla="*/ 740093 h 1099185"/>
                    <a:gd name="connsiteX28" fmla="*/ 323850 w 661035"/>
                    <a:gd name="connsiteY28" fmla="*/ 676275 h 1099185"/>
                    <a:gd name="connsiteX29" fmla="*/ 359092 w 661035"/>
                    <a:gd name="connsiteY29" fmla="*/ 597218 h 1099185"/>
                    <a:gd name="connsiteX30" fmla="*/ 220980 w 661035"/>
                    <a:gd name="connsiteY30" fmla="*/ 0 h 1099185"/>
                    <a:gd name="connsiteX31" fmla="*/ 481965 w 661035"/>
                    <a:gd name="connsiteY31" fmla="*/ 141922 h 1099185"/>
                    <a:gd name="connsiteX32" fmla="*/ 575310 w 661035"/>
                    <a:gd name="connsiteY32" fmla="*/ 214313 h 1099185"/>
                    <a:gd name="connsiteX33" fmla="*/ 661035 w 661035"/>
                    <a:gd name="connsiteY33" fmla="*/ 504825 h 1099185"/>
                    <a:gd name="connsiteX34" fmla="*/ 621030 w 661035"/>
                    <a:gd name="connsiteY34" fmla="*/ 739140 h 1099185"/>
                    <a:gd name="connsiteX35" fmla="*/ 360045 w 661035"/>
                    <a:gd name="connsiteY35" fmla="*/ 597218 h 1099185"/>
                    <a:gd name="connsiteX36" fmla="*/ 400050 w 661035"/>
                    <a:gd name="connsiteY36" fmla="*/ 362902 h 1099185"/>
                    <a:gd name="connsiteX37" fmla="*/ 314325 w 661035"/>
                    <a:gd name="connsiteY37" fmla="*/ 72390 h 1099185"/>
                    <a:gd name="connsiteX38" fmla="*/ 220980 w 661035"/>
                    <a:gd name="connsiteY38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319088 w 661035"/>
                    <a:gd name="connsiteY14" fmla="*/ 1077277 h 1099185"/>
                    <a:gd name="connsiteX15" fmla="*/ 260985 w 661035"/>
                    <a:gd name="connsiteY15" fmla="*/ 1099185 h 1099185"/>
                    <a:gd name="connsiteX16" fmla="*/ 0 w 661035"/>
                    <a:gd name="connsiteY16" fmla="*/ 957262 h 1099185"/>
                    <a:gd name="connsiteX17" fmla="*/ 59055 w 661035"/>
                    <a:gd name="connsiteY17" fmla="*/ 935355 h 1099185"/>
                    <a:gd name="connsiteX18" fmla="*/ 60008 w 661035"/>
                    <a:gd name="connsiteY18" fmla="*/ 935355 h 1099185"/>
                    <a:gd name="connsiteX19" fmla="*/ 135745 w 661035"/>
                    <a:gd name="connsiteY19" fmla="*/ 891807 h 1099185"/>
                    <a:gd name="connsiteX20" fmla="*/ 135255 w 661035"/>
                    <a:gd name="connsiteY20" fmla="*/ 891540 h 1099185"/>
                    <a:gd name="connsiteX21" fmla="*/ 190500 w 661035"/>
                    <a:gd name="connsiteY21" fmla="*/ 847725 h 1099185"/>
                    <a:gd name="connsiteX22" fmla="*/ 239078 w 661035"/>
                    <a:gd name="connsiteY22" fmla="*/ 799148 h 1099185"/>
                    <a:gd name="connsiteX23" fmla="*/ 239078 w 661035"/>
                    <a:gd name="connsiteY23" fmla="*/ 798196 h 1099185"/>
                    <a:gd name="connsiteX24" fmla="*/ 277307 w 661035"/>
                    <a:gd name="connsiteY24" fmla="*/ 750642 h 1099185"/>
                    <a:gd name="connsiteX25" fmla="*/ 277178 w 661035"/>
                    <a:gd name="connsiteY25" fmla="*/ 750571 h 1099185"/>
                    <a:gd name="connsiteX26" fmla="*/ 284798 w 661035"/>
                    <a:gd name="connsiteY26" fmla="*/ 740093 h 1099185"/>
                    <a:gd name="connsiteX27" fmla="*/ 323850 w 661035"/>
                    <a:gd name="connsiteY27" fmla="*/ 676275 h 1099185"/>
                    <a:gd name="connsiteX28" fmla="*/ 359092 w 661035"/>
                    <a:gd name="connsiteY28" fmla="*/ 597218 h 1099185"/>
                    <a:gd name="connsiteX29" fmla="*/ 220980 w 661035"/>
                    <a:gd name="connsiteY29" fmla="*/ 0 h 1099185"/>
                    <a:gd name="connsiteX30" fmla="*/ 481965 w 661035"/>
                    <a:gd name="connsiteY30" fmla="*/ 141922 h 1099185"/>
                    <a:gd name="connsiteX31" fmla="*/ 575310 w 661035"/>
                    <a:gd name="connsiteY31" fmla="*/ 214313 h 1099185"/>
                    <a:gd name="connsiteX32" fmla="*/ 661035 w 661035"/>
                    <a:gd name="connsiteY32" fmla="*/ 504825 h 1099185"/>
                    <a:gd name="connsiteX33" fmla="*/ 621030 w 661035"/>
                    <a:gd name="connsiteY33" fmla="*/ 739140 h 1099185"/>
                    <a:gd name="connsiteX34" fmla="*/ 360045 w 661035"/>
                    <a:gd name="connsiteY34" fmla="*/ 597218 h 1099185"/>
                    <a:gd name="connsiteX35" fmla="*/ 400050 w 661035"/>
                    <a:gd name="connsiteY35" fmla="*/ 362902 h 1099185"/>
                    <a:gd name="connsiteX36" fmla="*/ 314325 w 661035"/>
                    <a:gd name="connsiteY36" fmla="*/ 72390 h 1099185"/>
                    <a:gd name="connsiteX37" fmla="*/ 220980 w 661035"/>
                    <a:gd name="connsiteY37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319088 w 661035"/>
                    <a:gd name="connsiteY13" fmla="*/ 1077277 h 1099185"/>
                    <a:gd name="connsiteX14" fmla="*/ 260985 w 661035"/>
                    <a:gd name="connsiteY14" fmla="*/ 1099185 h 1099185"/>
                    <a:gd name="connsiteX15" fmla="*/ 0 w 661035"/>
                    <a:gd name="connsiteY15" fmla="*/ 957262 h 1099185"/>
                    <a:gd name="connsiteX16" fmla="*/ 59055 w 661035"/>
                    <a:gd name="connsiteY16" fmla="*/ 935355 h 1099185"/>
                    <a:gd name="connsiteX17" fmla="*/ 60008 w 661035"/>
                    <a:gd name="connsiteY17" fmla="*/ 935355 h 1099185"/>
                    <a:gd name="connsiteX18" fmla="*/ 135745 w 661035"/>
                    <a:gd name="connsiteY18" fmla="*/ 891807 h 1099185"/>
                    <a:gd name="connsiteX19" fmla="*/ 135255 w 661035"/>
                    <a:gd name="connsiteY19" fmla="*/ 891540 h 1099185"/>
                    <a:gd name="connsiteX20" fmla="*/ 190500 w 661035"/>
                    <a:gd name="connsiteY20" fmla="*/ 847725 h 1099185"/>
                    <a:gd name="connsiteX21" fmla="*/ 239078 w 661035"/>
                    <a:gd name="connsiteY21" fmla="*/ 799148 h 1099185"/>
                    <a:gd name="connsiteX22" fmla="*/ 239078 w 661035"/>
                    <a:gd name="connsiteY22" fmla="*/ 798196 h 1099185"/>
                    <a:gd name="connsiteX23" fmla="*/ 277307 w 661035"/>
                    <a:gd name="connsiteY23" fmla="*/ 750642 h 1099185"/>
                    <a:gd name="connsiteX24" fmla="*/ 277178 w 661035"/>
                    <a:gd name="connsiteY24" fmla="*/ 750571 h 1099185"/>
                    <a:gd name="connsiteX25" fmla="*/ 284798 w 661035"/>
                    <a:gd name="connsiteY25" fmla="*/ 740093 h 1099185"/>
                    <a:gd name="connsiteX26" fmla="*/ 323850 w 661035"/>
                    <a:gd name="connsiteY26" fmla="*/ 676275 h 1099185"/>
                    <a:gd name="connsiteX27" fmla="*/ 359092 w 661035"/>
                    <a:gd name="connsiteY27" fmla="*/ 597218 h 1099185"/>
                    <a:gd name="connsiteX28" fmla="*/ 220980 w 661035"/>
                    <a:gd name="connsiteY28" fmla="*/ 0 h 1099185"/>
                    <a:gd name="connsiteX29" fmla="*/ 481965 w 661035"/>
                    <a:gd name="connsiteY29" fmla="*/ 141922 h 1099185"/>
                    <a:gd name="connsiteX30" fmla="*/ 575310 w 661035"/>
                    <a:gd name="connsiteY30" fmla="*/ 214313 h 1099185"/>
                    <a:gd name="connsiteX31" fmla="*/ 661035 w 661035"/>
                    <a:gd name="connsiteY31" fmla="*/ 504825 h 1099185"/>
                    <a:gd name="connsiteX32" fmla="*/ 621030 w 661035"/>
                    <a:gd name="connsiteY32" fmla="*/ 739140 h 1099185"/>
                    <a:gd name="connsiteX33" fmla="*/ 360045 w 661035"/>
                    <a:gd name="connsiteY33" fmla="*/ 597218 h 1099185"/>
                    <a:gd name="connsiteX34" fmla="*/ 400050 w 661035"/>
                    <a:gd name="connsiteY34" fmla="*/ 362902 h 1099185"/>
                    <a:gd name="connsiteX35" fmla="*/ 314325 w 661035"/>
                    <a:gd name="connsiteY35" fmla="*/ 72390 h 1099185"/>
                    <a:gd name="connsiteX36" fmla="*/ 220980 w 661035"/>
                    <a:gd name="connsiteY36" fmla="*/ 0 h 1099185"/>
                    <a:gd name="connsiteX0" fmla="*/ 359092 w 661035"/>
                    <a:gd name="connsiteY0" fmla="*/ 597218 h 1112468"/>
                    <a:gd name="connsiteX1" fmla="*/ 620078 w 661035"/>
                    <a:gd name="connsiteY1" fmla="*/ 739140 h 1112468"/>
                    <a:gd name="connsiteX2" fmla="*/ 584835 w 661035"/>
                    <a:gd name="connsiteY2" fmla="*/ 818198 h 1112468"/>
                    <a:gd name="connsiteX3" fmla="*/ 584836 w 661035"/>
                    <a:gd name="connsiteY3" fmla="*/ 818198 h 1112468"/>
                    <a:gd name="connsiteX4" fmla="*/ 545783 w 661035"/>
                    <a:gd name="connsiteY4" fmla="*/ 882015 h 1112468"/>
                    <a:gd name="connsiteX5" fmla="*/ 538930 w 661035"/>
                    <a:gd name="connsiteY5" fmla="*/ 891439 h 1112468"/>
                    <a:gd name="connsiteX6" fmla="*/ 539116 w 661035"/>
                    <a:gd name="connsiteY6" fmla="*/ 891540 h 1112468"/>
                    <a:gd name="connsiteX7" fmla="*/ 500063 w 661035"/>
                    <a:gd name="connsiteY7" fmla="*/ 940118 h 1112468"/>
                    <a:gd name="connsiteX8" fmla="*/ 500063 w 661035"/>
                    <a:gd name="connsiteY8" fmla="*/ 941070 h 1112468"/>
                    <a:gd name="connsiteX9" fmla="*/ 451485 w 661035"/>
                    <a:gd name="connsiteY9" fmla="*/ 989648 h 1112468"/>
                    <a:gd name="connsiteX10" fmla="*/ 396629 w 661035"/>
                    <a:gd name="connsiteY10" fmla="*/ 1033155 h 1112468"/>
                    <a:gd name="connsiteX11" fmla="*/ 397193 w 661035"/>
                    <a:gd name="connsiteY11" fmla="*/ 1033462 h 1112468"/>
                    <a:gd name="connsiteX12" fmla="*/ 320041 w 661035"/>
                    <a:gd name="connsiteY12" fmla="*/ 1076325 h 1112468"/>
                    <a:gd name="connsiteX13" fmla="*/ 319088 w 661035"/>
                    <a:gd name="connsiteY13" fmla="*/ 1077277 h 1112468"/>
                    <a:gd name="connsiteX14" fmla="*/ 247796 w 661035"/>
                    <a:gd name="connsiteY14" fmla="*/ 1112468 h 1112468"/>
                    <a:gd name="connsiteX15" fmla="*/ 0 w 661035"/>
                    <a:gd name="connsiteY15" fmla="*/ 957262 h 1112468"/>
                    <a:gd name="connsiteX16" fmla="*/ 59055 w 661035"/>
                    <a:gd name="connsiteY16" fmla="*/ 935355 h 1112468"/>
                    <a:gd name="connsiteX17" fmla="*/ 60008 w 661035"/>
                    <a:gd name="connsiteY17" fmla="*/ 935355 h 1112468"/>
                    <a:gd name="connsiteX18" fmla="*/ 135745 w 661035"/>
                    <a:gd name="connsiteY18" fmla="*/ 891807 h 1112468"/>
                    <a:gd name="connsiteX19" fmla="*/ 135255 w 661035"/>
                    <a:gd name="connsiteY19" fmla="*/ 891540 h 1112468"/>
                    <a:gd name="connsiteX20" fmla="*/ 190500 w 661035"/>
                    <a:gd name="connsiteY20" fmla="*/ 847725 h 1112468"/>
                    <a:gd name="connsiteX21" fmla="*/ 239078 w 661035"/>
                    <a:gd name="connsiteY21" fmla="*/ 799148 h 1112468"/>
                    <a:gd name="connsiteX22" fmla="*/ 239078 w 661035"/>
                    <a:gd name="connsiteY22" fmla="*/ 798196 h 1112468"/>
                    <a:gd name="connsiteX23" fmla="*/ 277307 w 661035"/>
                    <a:gd name="connsiteY23" fmla="*/ 750642 h 1112468"/>
                    <a:gd name="connsiteX24" fmla="*/ 277178 w 661035"/>
                    <a:gd name="connsiteY24" fmla="*/ 750571 h 1112468"/>
                    <a:gd name="connsiteX25" fmla="*/ 284798 w 661035"/>
                    <a:gd name="connsiteY25" fmla="*/ 740093 h 1112468"/>
                    <a:gd name="connsiteX26" fmla="*/ 323850 w 661035"/>
                    <a:gd name="connsiteY26" fmla="*/ 676275 h 1112468"/>
                    <a:gd name="connsiteX27" fmla="*/ 359092 w 661035"/>
                    <a:gd name="connsiteY27" fmla="*/ 597218 h 1112468"/>
                    <a:gd name="connsiteX28" fmla="*/ 220980 w 661035"/>
                    <a:gd name="connsiteY28" fmla="*/ 0 h 1112468"/>
                    <a:gd name="connsiteX29" fmla="*/ 481965 w 661035"/>
                    <a:gd name="connsiteY29" fmla="*/ 141922 h 1112468"/>
                    <a:gd name="connsiteX30" fmla="*/ 575310 w 661035"/>
                    <a:gd name="connsiteY30" fmla="*/ 214313 h 1112468"/>
                    <a:gd name="connsiteX31" fmla="*/ 661035 w 661035"/>
                    <a:gd name="connsiteY31" fmla="*/ 504825 h 1112468"/>
                    <a:gd name="connsiteX32" fmla="*/ 621030 w 661035"/>
                    <a:gd name="connsiteY32" fmla="*/ 739140 h 1112468"/>
                    <a:gd name="connsiteX33" fmla="*/ 360045 w 661035"/>
                    <a:gd name="connsiteY33" fmla="*/ 597218 h 1112468"/>
                    <a:gd name="connsiteX34" fmla="*/ 400050 w 661035"/>
                    <a:gd name="connsiteY34" fmla="*/ 362902 h 1112468"/>
                    <a:gd name="connsiteX35" fmla="*/ 314325 w 661035"/>
                    <a:gd name="connsiteY35" fmla="*/ 72390 h 1112468"/>
                    <a:gd name="connsiteX36" fmla="*/ 220980 w 661035"/>
                    <a:gd name="connsiteY36" fmla="*/ 0 h 1112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61035" h="1112468">
                      <a:moveTo>
                        <a:pt x="359092" y="597218"/>
                      </a:moveTo>
                      <a:lnTo>
                        <a:pt x="620078" y="739140"/>
                      </a:lnTo>
                      <a:lnTo>
                        <a:pt x="584835" y="818198"/>
                      </a:lnTo>
                      <a:lnTo>
                        <a:pt x="584836" y="818198"/>
                      </a:lnTo>
                      <a:cubicBezTo>
                        <a:pt x="573405" y="840105"/>
                        <a:pt x="560070" y="861060"/>
                        <a:pt x="545783" y="882015"/>
                      </a:cubicBezTo>
                      <a:lnTo>
                        <a:pt x="538930" y="891439"/>
                      </a:lnTo>
                      <a:lnTo>
                        <a:pt x="539116" y="891540"/>
                      </a:lnTo>
                      <a:cubicBezTo>
                        <a:pt x="525780" y="908686"/>
                        <a:pt x="513398" y="924878"/>
                        <a:pt x="500063" y="940118"/>
                      </a:cubicBezTo>
                      <a:lnTo>
                        <a:pt x="500063" y="941070"/>
                      </a:lnTo>
                      <a:cubicBezTo>
                        <a:pt x="483870" y="958215"/>
                        <a:pt x="467678" y="974408"/>
                        <a:pt x="451485" y="989648"/>
                      </a:cubicBezTo>
                      <a:lnTo>
                        <a:pt x="396629" y="1033155"/>
                      </a:lnTo>
                      <a:lnTo>
                        <a:pt x="397193" y="1033462"/>
                      </a:lnTo>
                      <a:cubicBezTo>
                        <a:pt x="371475" y="1049655"/>
                        <a:pt x="346711" y="1063943"/>
                        <a:pt x="320041" y="1076325"/>
                      </a:cubicBezTo>
                      <a:lnTo>
                        <a:pt x="319088" y="1077277"/>
                      </a:lnTo>
                      <a:lnTo>
                        <a:pt x="247796" y="1112468"/>
                      </a:lnTo>
                      <a:lnTo>
                        <a:pt x="0" y="957262"/>
                      </a:lnTo>
                      <a:lnTo>
                        <a:pt x="59055" y="935355"/>
                      </a:lnTo>
                      <a:lnTo>
                        <a:pt x="60008" y="935355"/>
                      </a:lnTo>
                      <a:lnTo>
                        <a:pt x="135745" y="891807"/>
                      </a:lnTo>
                      <a:lnTo>
                        <a:pt x="135255" y="891540"/>
                      </a:lnTo>
                      <a:cubicBezTo>
                        <a:pt x="154305" y="878205"/>
                        <a:pt x="173355" y="863918"/>
                        <a:pt x="190500" y="847725"/>
                      </a:cubicBezTo>
                      <a:cubicBezTo>
                        <a:pt x="207645" y="832486"/>
                        <a:pt x="222885" y="816293"/>
                        <a:pt x="239078" y="799148"/>
                      </a:cubicBezTo>
                      <a:lnTo>
                        <a:pt x="239078" y="798196"/>
                      </a:lnTo>
                      <a:lnTo>
                        <a:pt x="277307" y="750642"/>
                      </a:lnTo>
                      <a:lnTo>
                        <a:pt x="277178" y="750571"/>
                      </a:lnTo>
                      <a:cubicBezTo>
                        <a:pt x="280036" y="746761"/>
                        <a:pt x="281941" y="743903"/>
                        <a:pt x="284798" y="740093"/>
                      </a:cubicBezTo>
                      <a:cubicBezTo>
                        <a:pt x="299086" y="719138"/>
                        <a:pt x="312420" y="698183"/>
                        <a:pt x="323850" y="676275"/>
                      </a:cubicBezTo>
                      <a:cubicBezTo>
                        <a:pt x="337185" y="650558"/>
                        <a:pt x="349567" y="623888"/>
                        <a:pt x="359092" y="597218"/>
                      </a:cubicBezTo>
                      <a:close/>
                      <a:moveTo>
                        <a:pt x="220980" y="0"/>
                      </a:moveTo>
                      <a:lnTo>
                        <a:pt x="481965" y="141922"/>
                      </a:lnTo>
                      <a:cubicBezTo>
                        <a:pt x="521970" y="163830"/>
                        <a:pt x="553403" y="187642"/>
                        <a:pt x="575310" y="214313"/>
                      </a:cubicBezTo>
                      <a:cubicBezTo>
                        <a:pt x="632460" y="281940"/>
                        <a:pt x="661035" y="379095"/>
                        <a:pt x="661035" y="504825"/>
                      </a:cubicBezTo>
                      <a:cubicBezTo>
                        <a:pt x="660083" y="588645"/>
                        <a:pt x="646748" y="666750"/>
                        <a:pt x="621030" y="739140"/>
                      </a:cubicBezTo>
                      <a:lnTo>
                        <a:pt x="360045" y="597218"/>
                      </a:lnTo>
                      <a:cubicBezTo>
                        <a:pt x="386715" y="524827"/>
                        <a:pt x="400050" y="446722"/>
                        <a:pt x="400050" y="362902"/>
                      </a:cubicBezTo>
                      <a:cubicBezTo>
                        <a:pt x="400050" y="237172"/>
                        <a:pt x="371475" y="140970"/>
                        <a:pt x="314325" y="72390"/>
                      </a:cubicBezTo>
                      <a:cubicBezTo>
                        <a:pt x="291465" y="45720"/>
                        <a:pt x="260985" y="20955"/>
                        <a:pt x="22098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16E10B06-9365-4B69-A9B2-58D853DD4805}"/>
                    </a:ext>
                  </a:extLst>
                </p:cNvPr>
                <p:cNvSpPr/>
                <p:nvPr/>
              </p:nvSpPr>
              <p:spPr>
                <a:xfrm>
                  <a:off x="2967026" y="3229268"/>
                  <a:ext cx="673417" cy="247650"/>
                </a:xfrm>
                <a:custGeom>
                  <a:avLst/>
                  <a:gdLst>
                    <a:gd name="connsiteX0" fmla="*/ 261937 w 673417"/>
                    <a:gd name="connsiteY0" fmla="*/ 45720 h 247650"/>
                    <a:gd name="connsiteX1" fmla="*/ 288607 w 673417"/>
                    <a:gd name="connsiteY1" fmla="*/ 53340 h 247650"/>
                    <a:gd name="connsiteX2" fmla="*/ 387667 w 673417"/>
                    <a:gd name="connsiteY2" fmla="*/ 93345 h 247650"/>
                    <a:gd name="connsiteX3" fmla="*/ 412432 w 673417"/>
                    <a:gd name="connsiteY3" fmla="*/ 105728 h 247650"/>
                    <a:gd name="connsiteX4" fmla="*/ 673417 w 673417"/>
                    <a:gd name="connsiteY4" fmla="*/ 247650 h 247650"/>
                    <a:gd name="connsiteX5" fmla="*/ 647700 w 673417"/>
                    <a:gd name="connsiteY5" fmla="*/ 235267 h 247650"/>
                    <a:gd name="connsiteX6" fmla="*/ 644991 w 673417"/>
                    <a:gd name="connsiteY6" fmla="*/ 233789 h 247650"/>
                    <a:gd name="connsiteX7" fmla="*/ 549592 w 673417"/>
                    <a:gd name="connsiteY7" fmla="*/ 195262 h 247650"/>
                    <a:gd name="connsiteX8" fmla="*/ 522922 w 673417"/>
                    <a:gd name="connsiteY8" fmla="*/ 186690 h 247650"/>
                    <a:gd name="connsiteX9" fmla="*/ 0 w 673417"/>
                    <a:gd name="connsiteY9" fmla="*/ 0 h 247650"/>
                    <a:gd name="connsiteX10" fmla="*/ 80010 w 673417"/>
                    <a:gd name="connsiteY10" fmla="*/ 11430 h 247650"/>
                    <a:gd name="connsiteX11" fmla="*/ 80421 w 673417"/>
                    <a:gd name="connsiteY11" fmla="*/ 11654 h 247650"/>
                    <a:gd name="connsiteX12" fmla="*/ 185499 w 673417"/>
                    <a:gd name="connsiteY12" fmla="*/ 28933 h 247650"/>
                    <a:gd name="connsiteX13" fmla="*/ 261937 w 673417"/>
                    <a:gd name="connsiteY13" fmla="*/ 45720 h 247650"/>
                    <a:gd name="connsiteX14" fmla="*/ 522922 w 673417"/>
                    <a:gd name="connsiteY14" fmla="*/ 187643 h 247650"/>
                    <a:gd name="connsiteX15" fmla="*/ 340042 w 673417"/>
                    <a:gd name="connsiteY15" fmla="*/ 153353 h 247650"/>
                    <a:gd name="connsiteX16" fmla="*/ 260985 w 673417"/>
                    <a:gd name="connsiteY16" fmla="*/ 141923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73417" h="247650">
                      <a:moveTo>
                        <a:pt x="261937" y="45720"/>
                      </a:moveTo>
                      <a:cubicBezTo>
                        <a:pt x="271462" y="48578"/>
                        <a:pt x="280987" y="50483"/>
                        <a:pt x="288607" y="53340"/>
                      </a:cubicBezTo>
                      <a:cubicBezTo>
                        <a:pt x="323850" y="64770"/>
                        <a:pt x="357187" y="79058"/>
                        <a:pt x="387667" y="93345"/>
                      </a:cubicBezTo>
                      <a:cubicBezTo>
                        <a:pt x="396240" y="97155"/>
                        <a:pt x="404812" y="101917"/>
                        <a:pt x="412432" y="105728"/>
                      </a:cubicBezTo>
                      <a:lnTo>
                        <a:pt x="673417" y="247650"/>
                      </a:lnTo>
                      <a:cubicBezTo>
                        <a:pt x="664845" y="243840"/>
                        <a:pt x="656272" y="239078"/>
                        <a:pt x="647700" y="235267"/>
                      </a:cubicBezTo>
                      <a:lnTo>
                        <a:pt x="644991" y="233789"/>
                      </a:lnTo>
                      <a:lnTo>
                        <a:pt x="549592" y="195262"/>
                      </a:lnTo>
                      <a:cubicBezTo>
                        <a:pt x="541972" y="192405"/>
                        <a:pt x="532447" y="189548"/>
                        <a:pt x="522922" y="186690"/>
                      </a:cubicBezTo>
                      <a:close/>
                      <a:moveTo>
                        <a:pt x="0" y="0"/>
                      </a:moveTo>
                      <a:lnTo>
                        <a:pt x="80010" y="11430"/>
                      </a:lnTo>
                      <a:lnTo>
                        <a:pt x="80421" y="11654"/>
                      </a:lnTo>
                      <a:lnTo>
                        <a:pt x="185499" y="28933"/>
                      </a:lnTo>
                      <a:cubicBezTo>
                        <a:pt x="215979" y="34528"/>
                        <a:pt x="241458" y="40005"/>
                        <a:pt x="261937" y="45720"/>
                      </a:cubicBezTo>
                      <a:lnTo>
                        <a:pt x="522922" y="187643"/>
                      </a:lnTo>
                      <a:cubicBezTo>
                        <a:pt x="481965" y="176213"/>
                        <a:pt x="421004" y="164783"/>
                        <a:pt x="340042" y="153353"/>
                      </a:cubicBezTo>
                      <a:lnTo>
                        <a:pt x="260985" y="1419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8D2508CC-9580-4CDC-B945-0527D9CD8BCF}"/>
                    </a:ext>
                  </a:extLst>
                </p:cNvPr>
                <p:cNvSpPr/>
                <p:nvPr/>
              </p:nvSpPr>
              <p:spPr>
                <a:xfrm>
                  <a:off x="2707091" y="3532163"/>
                  <a:ext cx="257175" cy="1238250"/>
                </a:xfrm>
                <a:custGeom>
                  <a:avLst/>
                  <a:gdLst>
                    <a:gd name="connsiteX0" fmla="*/ 260985 w 257175"/>
                    <a:gd name="connsiteY0" fmla="*/ 1244918 h 1238250"/>
                    <a:gd name="connsiteX1" fmla="*/ 0 w 257175"/>
                    <a:gd name="connsiteY1" fmla="*/ 1102995 h 1238250"/>
                    <a:gd name="connsiteX2" fmla="*/ 1905 w 257175"/>
                    <a:gd name="connsiteY2" fmla="*/ 0 h 1238250"/>
                    <a:gd name="connsiteX3" fmla="*/ 262890 w 257175"/>
                    <a:gd name="connsiteY3" fmla="*/ 141922 h 123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238250">
                      <a:moveTo>
                        <a:pt x="260985" y="1244918"/>
                      </a:moveTo>
                      <a:lnTo>
                        <a:pt x="0" y="1102995"/>
                      </a:lnTo>
                      <a:lnTo>
                        <a:pt x="1905" y="0"/>
                      </a:lnTo>
                      <a:lnTo>
                        <a:pt x="262890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9A6B4527-6C1D-4E70-B70D-060BB6FDCE5C}"/>
                    </a:ext>
                  </a:extLst>
                </p:cNvPr>
                <p:cNvSpPr/>
                <p:nvPr/>
              </p:nvSpPr>
              <p:spPr>
                <a:xfrm>
                  <a:off x="3110832" y="2270955"/>
                  <a:ext cx="457201" cy="495301"/>
                </a:xfrm>
                <a:custGeom>
                  <a:avLst/>
                  <a:gdLst>
                    <a:gd name="connsiteX0" fmla="*/ 459105 w 457200"/>
                    <a:gd name="connsiteY0" fmla="*/ 500063 h 495300"/>
                    <a:gd name="connsiteX1" fmla="*/ 198120 w 457200"/>
                    <a:gd name="connsiteY1" fmla="*/ 358140 h 495300"/>
                    <a:gd name="connsiteX2" fmla="*/ 80963 w 457200"/>
                    <a:gd name="connsiteY2" fmla="*/ 62865 h 495300"/>
                    <a:gd name="connsiteX3" fmla="*/ 0 w 457200"/>
                    <a:gd name="connsiteY3" fmla="*/ 0 h 495300"/>
                    <a:gd name="connsiteX4" fmla="*/ 260985 w 457200"/>
                    <a:gd name="connsiteY4" fmla="*/ 141923 h 495300"/>
                    <a:gd name="connsiteX5" fmla="*/ 341948 w 457200"/>
                    <a:gd name="connsiteY5" fmla="*/ 204788 h 495300"/>
                    <a:gd name="connsiteX6" fmla="*/ 459105 w 457200"/>
                    <a:gd name="connsiteY6" fmla="*/ 500063 h 49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495300">
                      <a:moveTo>
                        <a:pt x="459105" y="500063"/>
                      </a:moveTo>
                      <a:lnTo>
                        <a:pt x="198120" y="358140"/>
                      </a:lnTo>
                      <a:cubicBezTo>
                        <a:pt x="179070" y="224790"/>
                        <a:pt x="140017" y="126683"/>
                        <a:pt x="80963" y="62865"/>
                      </a:cubicBezTo>
                      <a:cubicBezTo>
                        <a:pt x="57150" y="38100"/>
                        <a:pt x="30480" y="17145"/>
                        <a:pt x="0" y="0"/>
                      </a:cubicBezTo>
                      <a:lnTo>
                        <a:pt x="260985" y="141923"/>
                      </a:lnTo>
                      <a:cubicBezTo>
                        <a:pt x="291465" y="158115"/>
                        <a:pt x="318135" y="179070"/>
                        <a:pt x="341948" y="204788"/>
                      </a:cubicBezTo>
                      <a:cubicBezTo>
                        <a:pt x="401955" y="268605"/>
                        <a:pt x="441008" y="366713"/>
                        <a:pt x="459105" y="500063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BBF6ECC9-4158-4E48-87FB-675A6F827C3F}"/>
                    </a:ext>
                  </a:extLst>
                </p:cNvPr>
                <p:cNvSpPr/>
                <p:nvPr/>
              </p:nvSpPr>
              <p:spPr>
                <a:xfrm>
                  <a:off x="2541356" y="3138780"/>
                  <a:ext cx="428625" cy="200026"/>
                </a:xfrm>
                <a:custGeom>
                  <a:avLst/>
                  <a:gdLst>
                    <a:gd name="connsiteX0" fmla="*/ 0 w 428625"/>
                    <a:gd name="connsiteY0" fmla="*/ 0 h 200026"/>
                    <a:gd name="connsiteX1" fmla="*/ 17145 w 428625"/>
                    <a:gd name="connsiteY1" fmla="*/ 8573 h 200026"/>
                    <a:gd name="connsiteX2" fmla="*/ 109538 w 428625"/>
                    <a:gd name="connsiteY2" fmla="*/ 44768 h 200026"/>
                    <a:gd name="connsiteX3" fmla="*/ 370023 w 428625"/>
                    <a:gd name="connsiteY3" fmla="*/ 186418 h 200026"/>
                    <a:gd name="connsiteX4" fmla="*/ 110490 w 428625"/>
                    <a:gd name="connsiteY4" fmla="*/ 44768 h 200026"/>
                    <a:gd name="connsiteX5" fmla="*/ 168592 w 428625"/>
                    <a:gd name="connsiteY5" fmla="*/ 59056 h 200026"/>
                    <a:gd name="connsiteX6" fmla="*/ 428625 w 428625"/>
                    <a:gd name="connsiteY6" fmla="*/ 200026 h 200026"/>
                    <a:gd name="connsiteX7" fmla="*/ 370523 w 428625"/>
                    <a:gd name="connsiteY7" fmla="*/ 186691 h 200026"/>
                    <a:gd name="connsiteX8" fmla="*/ 370517 w 428625"/>
                    <a:gd name="connsiteY8" fmla="*/ 186688 h 200026"/>
                    <a:gd name="connsiteX9" fmla="*/ 278130 w 428625"/>
                    <a:gd name="connsiteY9" fmla="*/ 150495 h 200026"/>
                    <a:gd name="connsiteX10" fmla="*/ 260985 w 428625"/>
                    <a:gd name="connsiteY10" fmla="*/ 141923 h 200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8625" h="200026">
                      <a:moveTo>
                        <a:pt x="0" y="0"/>
                      </a:moveTo>
                      <a:cubicBezTo>
                        <a:pt x="5715" y="2858"/>
                        <a:pt x="11430" y="5715"/>
                        <a:pt x="17145" y="8573"/>
                      </a:cubicBezTo>
                      <a:cubicBezTo>
                        <a:pt x="44767" y="21908"/>
                        <a:pt x="75248" y="34290"/>
                        <a:pt x="109538" y="44768"/>
                      </a:cubicBezTo>
                      <a:lnTo>
                        <a:pt x="370023" y="186418"/>
                      </a:lnTo>
                      <a:lnTo>
                        <a:pt x="110490" y="44768"/>
                      </a:lnTo>
                      <a:lnTo>
                        <a:pt x="168592" y="59056"/>
                      </a:lnTo>
                      <a:lnTo>
                        <a:pt x="428625" y="200026"/>
                      </a:lnTo>
                      <a:lnTo>
                        <a:pt x="370523" y="186691"/>
                      </a:lnTo>
                      <a:lnTo>
                        <a:pt x="370517" y="186688"/>
                      </a:lnTo>
                      <a:lnTo>
                        <a:pt x="278130" y="150495"/>
                      </a:lnTo>
                      <a:cubicBezTo>
                        <a:pt x="272415" y="147638"/>
                        <a:pt x="266700" y="144780"/>
                        <a:pt x="260985" y="1419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EF0C6BF0-8D21-43BB-A8C3-ADC1E2594500}"/>
                    </a:ext>
                  </a:extLst>
                </p:cNvPr>
                <p:cNvSpPr/>
                <p:nvPr/>
              </p:nvSpPr>
              <p:spPr>
                <a:xfrm>
                  <a:off x="2969883" y="1938632"/>
                  <a:ext cx="618767" cy="219303"/>
                </a:xfrm>
                <a:custGeom>
                  <a:avLst/>
                  <a:gdLst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236092 w 603786"/>
                    <a:gd name="connsiteY8" fmla="*/ 34757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323751 w 603786"/>
                    <a:gd name="connsiteY4" fmla="*/ 66771 h 218219"/>
                    <a:gd name="connsiteX5" fmla="*/ 0 w 603786"/>
                    <a:gd name="connsiteY5" fmla="*/ 0 h 218219"/>
                    <a:gd name="connsiteX6" fmla="*/ 100965 w 603786"/>
                    <a:gd name="connsiteY6" fmla="*/ 2857 h 218219"/>
                    <a:gd name="connsiteX7" fmla="*/ 102772 w 603786"/>
                    <a:gd name="connsiteY7" fmla="*/ 3833 h 218219"/>
                    <a:gd name="connsiteX8" fmla="*/ 214213 w 603786"/>
                    <a:gd name="connsiteY8" fmla="*/ 22860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16" fmla="*/ 0 w 603786"/>
                    <a:gd name="connsiteY16" fmla="*/ 0 h 218219"/>
                    <a:gd name="connsiteX0" fmla="*/ 323751 w 603786"/>
                    <a:gd name="connsiteY0" fmla="*/ 66771 h 218219"/>
                    <a:gd name="connsiteX1" fmla="*/ 603786 w 603786"/>
                    <a:gd name="connsiteY1" fmla="*/ 218219 h 218219"/>
                    <a:gd name="connsiteX2" fmla="*/ 584736 w 603786"/>
                    <a:gd name="connsiteY2" fmla="*/ 208694 h 218219"/>
                    <a:gd name="connsiteX3" fmla="*/ 323751 w 603786"/>
                    <a:gd name="connsiteY3" fmla="*/ 66771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323751 w 603786"/>
                    <a:gd name="connsiteY8" fmla="*/ 66772 h 218219"/>
                    <a:gd name="connsiteX9" fmla="*/ 584736 w 603786"/>
                    <a:gd name="connsiteY9" fmla="*/ 208695 h 218219"/>
                    <a:gd name="connsiteX10" fmla="*/ 475198 w 603786"/>
                    <a:gd name="connsiteY10" fmla="*/ 168690 h 218219"/>
                    <a:gd name="connsiteX11" fmla="*/ 464489 w 603786"/>
                    <a:gd name="connsiteY11" fmla="*/ 162866 h 218219"/>
                    <a:gd name="connsiteX12" fmla="*/ 358041 w 603786"/>
                    <a:gd name="connsiteY12" fmla="*/ 143827 h 218219"/>
                    <a:gd name="connsiteX13" fmla="*/ 357901 w 603786"/>
                    <a:gd name="connsiteY13" fmla="*/ 143751 h 218219"/>
                    <a:gd name="connsiteX14" fmla="*/ 260033 w 603786"/>
                    <a:gd name="connsiteY14" fmla="*/ 141922 h 218219"/>
                    <a:gd name="connsiteX15" fmla="*/ 0 w 603786"/>
                    <a:gd name="connsiteY15" fmla="*/ 0 h 218219"/>
                    <a:gd name="connsiteX0" fmla="*/ 323751 w 584736"/>
                    <a:gd name="connsiteY0" fmla="*/ 66771 h 208695"/>
                    <a:gd name="connsiteX1" fmla="*/ 584736 w 584736"/>
                    <a:gd name="connsiteY1" fmla="*/ 208694 h 208695"/>
                    <a:gd name="connsiteX2" fmla="*/ 323751 w 584736"/>
                    <a:gd name="connsiteY2" fmla="*/ 66771 h 208695"/>
                    <a:gd name="connsiteX3" fmla="*/ 0 w 584736"/>
                    <a:gd name="connsiteY3" fmla="*/ 0 h 208695"/>
                    <a:gd name="connsiteX4" fmla="*/ 100965 w 584736"/>
                    <a:gd name="connsiteY4" fmla="*/ 2857 h 208695"/>
                    <a:gd name="connsiteX5" fmla="*/ 102772 w 584736"/>
                    <a:gd name="connsiteY5" fmla="*/ 3833 h 208695"/>
                    <a:gd name="connsiteX6" fmla="*/ 214213 w 584736"/>
                    <a:gd name="connsiteY6" fmla="*/ 22860 h 208695"/>
                    <a:gd name="connsiteX7" fmla="*/ 323751 w 584736"/>
                    <a:gd name="connsiteY7" fmla="*/ 66772 h 208695"/>
                    <a:gd name="connsiteX8" fmla="*/ 584736 w 584736"/>
                    <a:gd name="connsiteY8" fmla="*/ 208695 h 208695"/>
                    <a:gd name="connsiteX9" fmla="*/ 475198 w 584736"/>
                    <a:gd name="connsiteY9" fmla="*/ 168690 h 208695"/>
                    <a:gd name="connsiteX10" fmla="*/ 464489 w 584736"/>
                    <a:gd name="connsiteY10" fmla="*/ 162866 h 208695"/>
                    <a:gd name="connsiteX11" fmla="*/ 358041 w 584736"/>
                    <a:gd name="connsiteY11" fmla="*/ 143827 h 208695"/>
                    <a:gd name="connsiteX12" fmla="*/ 357901 w 584736"/>
                    <a:gd name="connsiteY12" fmla="*/ 143751 h 208695"/>
                    <a:gd name="connsiteX13" fmla="*/ 260033 w 584736"/>
                    <a:gd name="connsiteY13" fmla="*/ 141922 h 208695"/>
                    <a:gd name="connsiteX14" fmla="*/ 0 w 584736"/>
                    <a:gd name="connsiteY14" fmla="*/ 0 h 208695"/>
                    <a:gd name="connsiteX0" fmla="*/ 323751 w 615997"/>
                    <a:gd name="connsiteY0" fmla="*/ 66771 h 216510"/>
                    <a:gd name="connsiteX1" fmla="*/ 584736 w 615997"/>
                    <a:gd name="connsiteY1" fmla="*/ 208694 h 216510"/>
                    <a:gd name="connsiteX2" fmla="*/ 323751 w 615997"/>
                    <a:gd name="connsiteY2" fmla="*/ 66771 h 216510"/>
                    <a:gd name="connsiteX3" fmla="*/ 0 w 615997"/>
                    <a:gd name="connsiteY3" fmla="*/ 0 h 216510"/>
                    <a:gd name="connsiteX4" fmla="*/ 100965 w 615997"/>
                    <a:gd name="connsiteY4" fmla="*/ 2857 h 216510"/>
                    <a:gd name="connsiteX5" fmla="*/ 102772 w 615997"/>
                    <a:gd name="connsiteY5" fmla="*/ 3833 h 216510"/>
                    <a:gd name="connsiteX6" fmla="*/ 214213 w 615997"/>
                    <a:gd name="connsiteY6" fmla="*/ 22860 h 216510"/>
                    <a:gd name="connsiteX7" fmla="*/ 323751 w 615997"/>
                    <a:gd name="connsiteY7" fmla="*/ 66772 h 216510"/>
                    <a:gd name="connsiteX8" fmla="*/ 615997 w 615997"/>
                    <a:gd name="connsiteY8" fmla="*/ 216510 h 216510"/>
                    <a:gd name="connsiteX9" fmla="*/ 475198 w 615997"/>
                    <a:gd name="connsiteY9" fmla="*/ 168690 h 216510"/>
                    <a:gd name="connsiteX10" fmla="*/ 464489 w 615997"/>
                    <a:gd name="connsiteY10" fmla="*/ 162866 h 216510"/>
                    <a:gd name="connsiteX11" fmla="*/ 358041 w 615997"/>
                    <a:gd name="connsiteY11" fmla="*/ 143827 h 216510"/>
                    <a:gd name="connsiteX12" fmla="*/ 357901 w 615997"/>
                    <a:gd name="connsiteY12" fmla="*/ 143751 h 216510"/>
                    <a:gd name="connsiteX13" fmla="*/ 260033 w 615997"/>
                    <a:gd name="connsiteY13" fmla="*/ 141922 h 216510"/>
                    <a:gd name="connsiteX14" fmla="*/ 0 w 615997"/>
                    <a:gd name="connsiteY14" fmla="*/ 0 h 216510"/>
                    <a:gd name="connsiteX0" fmla="*/ 323751 w 618767"/>
                    <a:gd name="connsiteY0" fmla="*/ 66771 h 219303"/>
                    <a:gd name="connsiteX1" fmla="*/ 584736 w 618767"/>
                    <a:gd name="connsiteY1" fmla="*/ 208694 h 219303"/>
                    <a:gd name="connsiteX2" fmla="*/ 323751 w 618767"/>
                    <a:gd name="connsiteY2" fmla="*/ 66771 h 219303"/>
                    <a:gd name="connsiteX3" fmla="*/ 0 w 618767"/>
                    <a:gd name="connsiteY3" fmla="*/ 0 h 219303"/>
                    <a:gd name="connsiteX4" fmla="*/ 100965 w 618767"/>
                    <a:gd name="connsiteY4" fmla="*/ 2857 h 219303"/>
                    <a:gd name="connsiteX5" fmla="*/ 102772 w 618767"/>
                    <a:gd name="connsiteY5" fmla="*/ 3833 h 219303"/>
                    <a:gd name="connsiteX6" fmla="*/ 214213 w 618767"/>
                    <a:gd name="connsiteY6" fmla="*/ 22860 h 219303"/>
                    <a:gd name="connsiteX7" fmla="*/ 323751 w 618767"/>
                    <a:gd name="connsiteY7" fmla="*/ 66772 h 219303"/>
                    <a:gd name="connsiteX8" fmla="*/ 615997 w 618767"/>
                    <a:gd name="connsiteY8" fmla="*/ 216510 h 219303"/>
                    <a:gd name="connsiteX9" fmla="*/ 464489 w 618767"/>
                    <a:gd name="connsiteY9" fmla="*/ 162866 h 219303"/>
                    <a:gd name="connsiteX10" fmla="*/ 358041 w 618767"/>
                    <a:gd name="connsiteY10" fmla="*/ 143827 h 219303"/>
                    <a:gd name="connsiteX11" fmla="*/ 357901 w 618767"/>
                    <a:gd name="connsiteY11" fmla="*/ 143751 h 219303"/>
                    <a:gd name="connsiteX12" fmla="*/ 260033 w 618767"/>
                    <a:gd name="connsiteY12" fmla="*/ 141922 h 219303"/>
                    <a:gd name="connsiteX13" fmla="*/ 0 w 618767"/>
                    <a:gd name="connsiteY13" fmla="*/ 0 h 21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18767" h="219303">
                      <a:moveTo>
                        <a:pt x="323751" y="66771"/>
                      </a:moveTo>
                      <a:lnTo>
                        <a:pt x="584736" y="208694"/>
                      </a:lnTo>
                      <a:lnTo>
                        <a:pt x="323751" y="66771"/>
                      </a:lnTo>
                      <a:close/>
                      <a:moveTo>
                        <a:pt x="0" y="0"/>
                      </a:moveTo>
                      <a:lnTo>
                        <a:pt x="100965" y="2857"/>
                      </a:lnTo>
                      <a:lnTo>
                        <a:pt x="102772" y="3833"/>
                      </a:lnTo>
                      <a:lnTo>
                        <a:pt x="214213" y="22860"/>
                      </a:lnTo>
                      <a:lnTo>
                        <a:pt x="323751" y="66772"/>
                      </a:lnTo>
                      <a:lnTo>
                        <a:pt x="615997" y="216510"/>
                      </a:lnTo>
                      <a:cubicBezTo>
                        <a:pt x="639453" y="232526"/>
                        <a:pt x="507482" y="174980"/>
                        <a:pt x="464489" y="162866"/>
                      </a:cubicBezTo>
                      <a:lnTo>
                        <a:pt x="358041" y="143827"/>
                      </a:lnTo>
                      <a:cubicBezTo>
                        <a:pt x="357994" y="143802"/>
                        <a:pt x="357948" y="143776"/>
                        <a:pt x="357901" y="143751"/>
                      </a:cubicBezTo>
                      <a:lnTo>
                        <a:pt x="260033" y="1419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5D793B9B-6AC8-4549-9ADB-1E3DF2E2FC47}"/>
                    </a:ext>
                  </a:extLst>
                </p:cNvPr>
                <p:cNvSpPr/>
                <p:nvPr/>
              </p:nvSpPr>
              <p:spPr>
                <a:xfrm>
                  <a:off x="2709948" y="2277720"/>
                  <a:ext cx="257175" cy="1066800"/>
                </a:xfrm>
                <a:custGeom>
                  <a:avLst/>
                  <a:gdLst>
                    <a:gd name="connsiteX0" fmla="*/ 260033 w 257175"/>
                    <a:gd name="connsiteY0" fmla="*/ 1070610 h 1066800"/>
                    <a:gd name="connsiteX1" fmla="*/ 0 w 257175"/>
                    <a:gd name="connsiteY1" fmla="*/ 929640 h 1066800"/>
                    <a:gd name="connsiteX2" fmla="*/ 1905 w 257175"/>
                    <a:gd name="connsiteY2" fmla="*/ 0 h 1066800"/>
                    <a:gd name="connsiteX3" fmla="*/ 261938 w 257175"/>
                    <a:gd name="connsiteY3" fmla="*/ 141922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066800">
                      <a:moveTo>
                        <a:pt x="260033" y="1070610"/>
                      </a:moveTo>
                      <a:lnTo>
                        <a:pt x="0" y="929640"/>
                      </a:lnTo>
                      <a:lnTo>
                        <a:pt x="1905" y="0"/>
                      </a:lnTo>
                      <a:lnTo>
                        <a:pt x="261938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4CEC876C-6B44-4AFA-B48D-6DFA5BCE9067}"/>
                    </a:ext>
                  </a:extLst>
                </p:cNvPr>
                <p:cNvSpPr/>
                <p:nvPr/>
              </p:nvSpPr>
              <p:spPr>
                <a:xfrm>
                  <a:off x="2708898" y="1774680"/>
                  <a:ext cx="521969" cy="178118"/>
                </a:xfrm>
                <a:custGeom>
                  <a:avLst/>
                  <a:gdLst>
                    <a:gd name="connsiteX0" fmla="*/ 230505 w 521970"/>
                    <a:gd name="connsiteY0" fmla="*/ 2858 h 178118"/>
                    <a:gd name="connsiteX1" fmla="*/ 490537 w 521970"/>
                    <a:gd name="connsiteY1" fmla="*/ 144781 h 178118"/>
                    <a:gd name="connsiteX2" fmla="*/ 302895 w 521970"/>
                    <a:gd name="connsiteY2" fmla="*/ 172403 h 178118"/>
                    <a:gd name="connsiteX3" fmla="*/ 260032 w 521970"/>
                    <a:gd name="connsiteY3" fmla="*/ 178118 h 178118"/>
                    <a:gd name="connsiteX4" fmla="*/ 0 w 521970"/>
                    <a:gd name="connsiteY4" fmla="*/ 37148 h 178118"/>
                    <a:gd name="connsiteX5" fmla="*/ 41910 w 521970"/>
                    <a:gd name="connsiteY5" fmla="*/ 30480 h 178118"/>
                    <a:gd name="connsiteX6" fmla="*/ 41912 w 521970"/>
                    <a:gd name="connsiteY6" fmla="*/ 30481 h 178118"/>
                    <a:gd name="connsiteX7" fmla="*/ 260985 w 521970"/>
                    <a:gd name="connsiteY7" fmla="*/ 0 h 178118"/>
                    <a:gd name="connsiteX8" fmla="*/ 521970 w 521970"/>
                    <a:gd name="connsiteY8" fmla="*/ 141923 h 178118"/>
                    <a:gd name="connsiteX9" fmla="*/ 490537 w 521970"/>
                    <a:gd name="connsiteY9" fmla="*/ 144780 h 178118"/>
                    <a:gd name="connsiteX10" fmla="*/ 230505 w 521970"/>
                    <a:gd name="connsiteY10" fmla="*/ 2858 h 17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970" h="178118">
                      <a:moveTo>
                        <a:pt x="230505" y="2858"/>
                      </a:moveTo>
                      <a:lnTo>
                        <a:pt x="490537" y="144781"/>
                      </a:lnTo>
                      <a:lnTo>
                        <a:pt x="302895" y="172403"/>
                      </a:lnTo>
                      <a:lnTo>
                        <a:pt x="260032" y="178118"/>
                      </a:lnTo>
                      <a:lnTo>
                        <a:pt x="0" y="37148"/>
                      </a:lnTo>
                      <a:lnTo>
                        <a:pt x="41910" y="30480"/>
                      </a:lnTo>
                      <a:lnTo>
                        <a:pt x="41912" y="30481"/>
                      </a:lnTo>
                      <a:close/>
                      <a:moveTo>
                        <a:pt x="260985" y="0"/>
                      </a:moveTo>
                      <a:lnTo>
                        <a:pt x="521970" y="141923"/>
                      </a:lnTo>
                      <a:lnTo>
                        <a:pt x="490537" y="144780"/>
                      </a:lnTo>
                      <a:lnTo>
                        <a:pt x="230505" y="285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</p:grp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272DC14-6DAF-4A56-A5A6-221189C61401}"/>
                  </a:ext>
                </a:extLst>
              </p:cNvPr>
              <p:cNvSpPr/>
              <p:nvPr/>
            </p:nvSpPr>
            <p:spPr>
              <a:xfrm>
                <a:off x="12579689" y="4661548"/>
                <a:ext cx="730421" cy="1493305"/>
              </a:xfrm>
              <a:custGeom>
                <a:avLst/>
                <a:gdLst>
                  <a:gd name="connsiteX0" fmla="*/ 1669733 w 1714500"/>
                  <a:gd name="connsiteY0" fmla="*/ 1870710 h 3505200"/>
                  <a:gd name="connsiteX1" fmla="*/ 1720215 w 1714500"/>
                  <a:gd name="connsiteY1" fmla="*/ 2166938 h 3505200"/>
                  <a:gd name="connsiteX2" fmla="*/ 1507808 w 1714500"/>
                  <a:gd name="connsiteY2" fmla="*/ 2795588 h 3505200"/>
                  <a:gd name="connsiteX3" fmla="*/ 1121093 w 1714500"/>
                  <a:gd name="connsiteY3" fmla="*/ 3084195 h 3505200"/>
                  <a:gd name="connsiteX4" fmla="*/ 991553 w 1714500"/>
                  <a:gd name="connsiteY4" fmla="*/ 3120390 h 3505200"/>
                  <a:gd name="connsiteX5" fmla="*/ 990600 w 1714500"/>
                  <a:gd name="connsiteY5" fmla="*/ 3466148 h 3505200"/>
                  <a:gd name="connsiteX6" fmla="*/ 960120 w 1714500"/>
                  <a:gd name="connsiteY6" fmla="*/ 3470910 h 3505200"/>
                  <a:gd name="connsiteX7" fmla="*/ 772478 w 1714500"/>
                  <a:gd name="connsiteY7" fmla="*/ 3505200 h 3505200"/>
                  <a:gd name="connsiteX8" fmla="*/ 729615 w 1714500"/>
                  <a:gd name="connsiteY8" fmla="*/ 3503295 h 3505200"/>
                  <a:gd name="connsiteX9" fmla="*/ 730568 w 1714500"/>
                  <a:gd name="connsiteY9" fmla="*/ 3158490 h 3505200"/>
                  <a:gd name="connsiteX10" fmla="*/ 659130 w 1714500"/>
                  <a:gd name="connsiteY10" fmla="*/ 3156585 h 3505200"/>
                  <a:gd name="connsiteX11" fmla="*/ 383858 w 1714500"/>
                  <a:gd name="connsiteY11" fmla="*/ 3098483 h 3505200"/>
                  <a:gd name="connsiteX12" fmla="*/ 125730 w 1714500"/>
                  <a:gd name="connsiteY12" fmla="*/ 2865120 h 3505200"/>
                  <a:gd name="connsiteX13" fmla="*/ 0 w 1714500"/>
                  <a:gd name="connsiteY13" fmla="*/ 2427923 h 3505200"/>
                  <a:gd name="connsiteX14" fmla="*/ 320993 w 1714500"/>
                  <a:gd name="connsiteY14" fmla="*/ 2317433 h 3505200"/>
                  <a:gd name="connsiteX15" fmla="*/ 451485 w 1714500"/>
                  <a:gd name="connsiteY15" fmla="*/ 2707958 h 3505200"/>
                  <a:gd name="connsiteX16" fmla="*/ 682943 w 1714500"/>
                  <a:gd name="connsiteY16" fmla="*/ 2860358 h 3505200"/>
                  <a:gd name="connsiteX17" fmla="*/ 730568 w 1714500"/>
                  <a:gd name="connsiteY17" fmla="*/ 2864168 h 3505200"/>
                  <a:gd name="connsiteX18" fmla="*/ 732473 w 1714500"/>
                  <a:gd name="connsiteY18" fmla="*/ 1761173 h 3505200"/>
                  <a:gd name="connsiteX19" fmla="*/ 576263 w 1714500"/>
                  <a:gd name="connsiteY19" fmla="*/ 1735455 h 3505200"/>
                  <a:gd name="connsiteX20" fmla="*/ 372428 w 1714500"/>
                  <a:gd name="connsiteY20" fmla="*/ 1660208 h 3505200"/>
                  <a:gd name="connsiteX21" fmla="*/ 138113 w 1714500"/>
                  <a:gd name="connsiteY21" fmla="*/ 1438275 h 3505200"/>
                  <a:gd name="connsiteX22" fmla="*/ 56198 w 1714500"/>
                  <a:gd name="connsiteY22" fmla="*/ 1079183 h 3505200"/>
                  <a:gd name="connsiteX23" fmla="*/ 298133 w 1714500"/>
                  <a:gd name="connsiteY23" fmla="*/ 448628 h 3505200"/>
                  <a:gd name="connsiteX24" fmla="*/ 628650 w 1714500"/>
                  <a:gd name="connsiteY24" fmla="*/ 239077 h 3505200"/>
                  <a:gd name="connsiteX25" fmla="*/ 735330 w 1714500"/>
                  <a:gd name="connsiteY25" fmla="*/ 206693 h 3505200"/>
                  <a:gd name="connsiteX26" fmla="*/ 735330 w 1714500"/>
                  <a:gd name="connsiteY26" fmla="*/ 36195 h 3505200"/>
                  <a:gd name="connsiteX27" fmla="*/ 778193 w 1714500"/>
                  <a:gd name="connsiteY27" fmla="*/ 30480 h 3505200"/>
                  <a:gd name="connsiteX28" fmla="*/ 965835 w 1714500"/>
                  <a:gd name="connsiteY28" fmla="*/ 2858 h 3505200"/>
                  <a:gd name="connsiteX29" fmla="*/ 996315 w 1714500"/>
                  <a:gd name="connsiteY29" fmla="*/ 0 h 3505200"/>
                  <a:gd name="connsiteX30" fmla="*/ 996315 w 1714500"/>
                  <a:gd name="connsiteY30" fmla="*/ 168593 h 3505200"/>
                  <a:gd name="connsiteX31" fmla="*/ 1097280 w 1714500"/>
                  <a:gd name="connsiteY31" fmla="*/ 171450 h 3505200"/>
                  <a:gd name="connsiteX32" fmla="*/ 1406843 w 1714500"/>
                  <a:gd name="connsiteY32" fmla="*/ 282893 h 3505200"/>
                  <a:gd name="connsiteX33" fmla="*/ 1657350 w 1714500"/>
                  <a:gd name="connsiteY33" fmla="*/ 763905 h 3505200"/>
                  <a:gd name="connsiteX34" fmla="*/ 1326833 w 1714500"/>
                  <a:gd name="connsiteY34" fmla="*/ 863918 h 3505200"/>
                  <a:gd name="connsiteX35" fmla="*/ 1209675 w 1714500"/>
                  <a:gd name="connsiteY35" fmla="*/ 568643 h 3505200"/>
                  <a:gd name="connsiteX36" fmla="*/ 1038225 w 1714500"/>
                  <a:gd name="connsiteY36" fmla="*/ 471488 h 3505200"/>
                  <a:gd name="connsiteX37" fmla="*/ 995363 w 1714500"/>
                  <a:gd name="connsiteY37" fmla="*/ 464820 h 3505200"/>
                  <a:gd name="connsiteX38" fmla="*/ 993458 w 1714500"/>
                  <a:gd name="connsiteY38" fmla="*/ 1460183 h 3505200"/>
                  <a:gd name="connsiteX39" fmla="*/ 1073468 w 1714500"/>
                  <a:gd name="connsiteY39" fmla="*/ 1471613 h 3505200"/>
                  <a:gd name="connsiteX40" fmla="*/ 1282065 w 1714500"/>
                  <a:gd name="connsiteY40" fmla="*/ 1513523 h 3505200"/>
                  <a:gd name="connsiteX41" fmla="*/ 1524953 w 1714500"/>
                  <a:gd name="connsiteY41" fmla="*/ 1651635 h 3505200"/>
                  <a:gd name="connsiteX42" fmla="*/ 1669733 w 1714500"/>
                  <a:gd name="connsiteY42" fmla="*/ 1870710 h 3505200"/>
                  <a:gd name="connsiteX43" fmla="*/ 1268730 w 1714500"/>
                  <a:gd name="connsiteY43" fmla="*/ 2624138 h 3505200"/>
                  <a:gd name="connsiteX44" fmla="*/ 1390650 w 1714500"/>
                  <a:gd name="connsiteY44" fmla="*/ 2236470 h 3505200"/>
                  <a:gd name="connsiteX45" fmla="*/ 1304925 w 1714500"/>
                  <a:gd name="connsiteY45" fmla="*/ 1945958 h 3505200"/>
                  <a:gd name="connsiteX46" fmla="*/ 1080135 w 1714500"/>
                  <a:gd name="connsiteY46" fmla="*/ 1820228 h 3505200"/>
                  <a:gd name="connsiteX47" fmla="*/ 992505 w 1714500"/>
                  <a:gd name="connsiteY47" fmla="*/ 1798320 h 3505200"/>
                  <a:gd name="connsiteX48" fmla="*/ 990600 w 1714500"/>
                  <a:gd name="connsiteY48" fmla="*/ 2830830 h 3505200"/>
                  <a:gd name="connsiteX49" fmla="*/ 1048703 w 1714500"/>
                  <a:gd name="connsiteY49" fmla="*/ 2808923 h 3505200"/>
                  <a:gd name="connsiteX50" fmla="*/ 1268730 w 1714500"/>
                  <a:gd name="connsiteY50" fmla="*/ 2624138 h 3505200"/>
                  <a:gd name="connsiteX51" fmla="*/ 732473 w 1714500"/>
                  <a:gd name="connsiteY51" fmla="*/ 1425893 h 3505200"/>
                  <a:gd name="connsiteX52" fmla="*/ 734378 w 1714500"/>
                  <a:gd name="connsiteY52" fmla="*/ 497205 h 3505200"/>
                  <a:gd name="connsiteX53" fmla="*/ 688658 w 1714500"/>
                  <a:gd name="connsiteY53" fmla="*/ 514350 h 3505200"/>
                  <a:gd name="connsiteX54" fmla="*/ 482917 w 1714500"/>
                  <a:gd name="connsiteY54" fmla="*/ 682943 h 3505200"/>
                  <a:gd name="connsiteX55" fmla="*/ 375285 w 1714500"/>
                  <a:gd name="connsiteY55" fmla="*/ 1006793 h 3505200"/>
                  <a:gd name="connsiteX56" fmla="*/ 465773 w 1714500"/>
                  <a:gd name="connsiteY56" fmla="*/ 1289685 h 3505200"/>
                  <a:gd name="connsiteX57" fmla="*/ 674370 w 1714500"/>
                  <a:gd name="connsiteY57" fmla="*/ 1411605 h 3505200"/>
                  <a:gd name="connsiteX58" fmla="*/ 732473 w 1714500"/>
                  <a:gd name="connsiteY58" fmla="*/ 1425893 h 350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714500" h="3505200">
                    <a:moveTo>
                      <a:pt x="1669733" y="1870710"/>
                    </a:moveTo>
                    <a:cubicBezTo>
                      <a:pt x="1703070" y="1959293"/>
                      <a:pt x="1720215" y="2058353"/>
                      <a:pt x="1720215" y="2166938"/>
                    </a:cubicBezTo>
                    <a:cubicBezTo>
                      <a:pt x="1720215" y="2406015"/>
                      <a:pt x="1648778" y="2615565"/>
                      <a:pt x="1507808" y="2795588"/>
                    </a:cubicBezTo>
                    <a:cubicBezTo>
                      <a:pt x="1402080" y="2930843"/>
                      <a:pt x="1273493" y="3027045"/>
                      <a:pt x="1121093" y="3084195"/>
                    </a:cubicBezTo>
                    <a:lnTo>
                      <a:pt x="991553" y="3120390"/>
                    </a:lnTo>
                    <a:lnTo>
                      <a:pt x="990600" y="3466148"/>
                    </a:lnTo>
                    <a:lnTo>
                      <a:pt x="960120" y="3470910"/>
                    </a:lnTo>
                    <a:lnTo>
                      <a:pt x="772478" y="3505200"/>
                    </a:lnTo>
                    <a:lnTo>
                      <a:pt x="729615" y="3503295"/>
                    </a:lnTo>
                    <a:lnTo>
                      <a:pt x="730568" y="3158490"/>
                    </a:lnTo>
                    <a:lnTo>
                      <a:pt x="659130" y="3156585"/>
                    </a:lnTo>
                    <a:cubicBezTo>
                      <a:pt x="550545" y="3148965"/>
                      <a:pt x="459105" y="3129915"/>
                      <a:pt x="383858" y="3098483"/>
                    </a:cubicBezTo>
                    <a:cubicBezTo>
                      <a:pt x="283845" y="3056573"/>
                      <a:pt x="198120" y="2979420"/>
                      <a:pt x="125730" y="2865120"/>
                    </a:cubicBezTo>
                    <a:cubicBezTo>
                      <a:pt x="53340" y="2750820"/>
                      <a:pt x="11430" y="2606040"/>
                      <a:pt x="0" y="2427923"/>
                    </a:cubicBezTo>
                    <a:lnTo>
                      <a:pt x="320993" y="2317433"/>
                    </a:lnTo>
                    <a:cubicBezTo>
                      <a:pt x="345758" y="2499360"/>
                      <a:pt x="388620" y="2629853"/>
                      <a:pt x="451485" y="2707958"/>
                    </a:cubicBezTo>
                    <a:cubicBezTo>
                      <a:pt x="519113" y="2790825"/>
                      <a:pt x="596265" y="2841308"/>
                      <a:pt x="682943" y="2860358"/>
                    </a:cubicBezTo>
                    <a:lnTo>
                      <a:pt x="730568" y="2864168"/>
                    </a:lnTo>
                    <a:lnTo>
                      <a:pt x="732473" y="1761173"/>
                    </a:lnTo>
                    <a:lnTo>
                      <a:pt x="576263" y="1735455"/>
                    </a:lnTo>
                    <a:cubicBezTo>
                      <a:pt x="509588" y="1717358"/>
                      <a:pt x="441008" y="1692593"/>
                      <a:pt x="372428" y="1660208"/>
                    </a:cubicBezTo>
                    <a:cubicBezTo>
                      <a:pt x="270510" y="1612583"/>
                      <a:pt x="192405" y="1539240"/>
                      <a:pt x="138113" y="1438275"/>
                    </a:cubicBezTo>
                    <a:cubicBezTo>
                      <a:pt x="82868" y="1337310"/>
                      <a:pt x="56198" y="1217295"/>
                      <a:pt x="56198" y="1079183"/>
                    </a:cubicBezTo>
                    <a:cubicBezTo>
                      <a:pt x="56198" y="833438"/>
                      <a:pt x="137160" y="622935"/>
                      <a:pt x="298133" y="448628"/>
                    </a:cubicBezTo>
                    <a:cubicBezTo>
                      <a:pt x="379095" y="360998"/>
                      <a:pt x="488633" y="290513"/>
                      <a:pt x="628650" y="239077"/>
                    </a:cubicBezTo>
                    <a:lnTo>
                      <a:pt x="735330" y="206693"/>
                    </a:lnTo>
                    <a:lnTo>
                      <a:pt x="735330" y="36195"/>
                    </a:lnTo>
                    <a:lnTo>
                      <a:pt x="778193" y="30480"/>
                    </a:lnTo>
                    <a:lnTo>
                      <a:pt x="965835" y="2858"/>
                    </a:lnTo>
                    <a:lnTo>
                      <a:pt x="996315" y="0"/>
                    </a:lnTo>
                    <a:lnTo>
                      <a:pt x="996315" y="168593"/>
                    </a:lnTo>
                    <a:lnTo>
                      <a:pt x="1097280" y="171450"/>
                    </a:lnTo>
                    <a:cubicBezTo>
                      <a:pt x="1222058" y="182880"/>
                      <a:pt x="1324928" y="220027"/>
                      <a:pt x="1406843" y="282893"/>
                    </a:cubicBezTo>
                    <a:cubicBezTo>
                      <a:pt x="1545908" y="388620"/>
                      <a:pt x="1629728" y="548640"/>
                      <a:pt x="1657350" y="763905"/>
                    </a:cubicBezTo>
                    <a:lnTo>
                      <a:pt x="1326833" y="863918"/>
                    </a:lnTo>
                    <a:cubicBezTo>
                      <a:pt x="1307783" y="730568"/>
                      <a:pt x="1268730" y="632460"/>
                      <a:pt x="1209675" y="568643"/>
                    </a:cubicBezTo>
                    <a:cubicBezTo>
                      <a:pt x="1164908" y="521017"/>
                      <a:pt x="1107758" y="488633"/>
                      <a:pt x="1038225" y="471488"/>
                    </a:cubicBezTo>
                    <a:lnTo>
                      <a:pt x="995363" y="464820"/>
                    </a:lnTo>
                    <a:lnTo>
                      <a:pt x="993458" y="1460183"/>
                    </a:lnTo>
                    <a:lnTo>
                      <a:pt x="1073468" y="1471613"/>
                    </a:lnTo>
                    <a:cubicBezTo>
                      <a:pt x="1173480" y="1486853"/>
                      <a:pt x="1243013" y="1500188"/>
                      <a:pt x="1282065" y="1513523"/>
                    </a:cubicBezTo>
                    <a:cubicBezTo>
                      <a:pt x="1381125" y="1546860"/>
                      <a:pt x="1462088" y="1592580"/>
                      <a:pt x="1524953" y="1651635"/>
                    </a:cubicBezTo>
                    <a:cubicBezTo>
                      <a:pt x="1587818" y="1708785"/>
                      <a:pt x="1635443" y="1782128"/>
                      <a:pt x="1669733" y="1870710"/>
                    </a:cubicBezTo>
                    <a:close/>
                    <a:moveTo>
                      <a:pt x="1268730" y="2624138"/>
                    </a:moveTo>
                    <a:cubicBezTo>
                      <a:pt x="1349693" y="2512695"/>
                      <a:pt x="1390650" y="2384108"/>
                      <a:pt x="1390650" y="2236470"/>
                    </a:cubicBezTo>
                    <a:cubicBezTo>
                      <a:pt x="1390650" y="2110740"/>
                      <a:pt x="1362075" y="2014538"/>
                      <a:pt x="1304925" y="1945958"/>
                    </a:cubicBezTo>
                    <a:cubicBezTo>
                      <a:pt x="1262063" y="1894523"/>
                      <a:pt x="1186815" y="1852613"/>
                      <a:pt x="1080135" y="1820228"/>
                    </a:cubicBezTo>
                    <a:lnTo>
                      <a:pt x="992505" y="1798320"/>
                    </a:lnTo>
                    <a:lnTo>
                      <a:pt x="990600" y="2830830"/>
                    </a:lnTo>
                    <a:lnTo>
                      <a:pt x="1048703" y="2808923"/>
                    </a:lnTo>
                    <a:cubicBezTo>
                      <a:pt x="1135380" y="2768918"/>
                      <a:pt x="1207770" y="2707005"/>
                      <a:pt x="1268730" y="2624138"/>
                    </a:cubicBezTo>
                    <a:moveTo>
                      <a:pt x="732473" y="1425893"/>
                    </a:moveTo>
                    <a:lnTo>
                      <a:pt x="734378" y="497205"/>
                    </a:lnTo>
                    <a:lnTo>
                      <a:pt x="688658" y="514350"/>
                    </a:lnTo>
                    <a:cubicBezTo>
                      <a:pt x="604838" y="554355"/>
                      <a:pt x="537210" y="609600"/>
                      <a:pt x="482917" y="682943"/>
                    </a:cubicBezTo>
                    <a:cubicBezTo>
                      <a:pt x="411480" y="780098"/>
                      <a:pt x="375285" y="887730"/>
                      <a:pt x="375285" y="1006793"/>
                    </a:cubicBezTo>
                    <a:cubicBezTo>
                      <a:pt x="375285" y="1124903"/>
                      <a:pt x="405765" y="1219200"/>
                      <a:pt x="465773" y="1289685"/>
                    </a:cubicBezTo>
                    <a:cubicBezTo>
                      <a:pt x="511492" y="1343025"/>
                      <a:pt x="581025" y="1383030"/>
                      <a:pt x="674370" y="1411605"/>
                    </a:cubicBezTo>
                    <a:lnTo>
                      <a:pt x="732473" y="142589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40"/>
              </a:p>
            </p:txBody>
          </p:sp>
          <p:grpSp>
            <p:nvGrpSpPr>
              <p:cNvPr id="25" name="Group 137">
                <a:extLst>
                  <a:ext uri="{FF2B5EF4-FFF2-40B4-BE49-F238E27FC236}">
                    <a16:creationId xmlns:a16="http://schemas.microsoft.com/office/drawing/2014/main" id="{7901E2D7-C583-4CE2-8F51-5C524CC1CAA9}"/>
                  </a:ext>
                </a:extLst>
              </p:cNvPr>
              <p:cNvGrpSpPr/>
              <p:nvPr/>
            </p:nvGrpSpPr>
            <p:grpSpPr>
              <a:xfrm>
                <a:off x="12470968" y="4620148"/>
                <a:ext cx="435759" cy="1352099"/>
                <a:chOff x="1968987" y="1811829"/>
                <a:chExt cx="1022846" cy="3173751"/>
              </a:xfrm>
              <a:solidFill>
                <a:schemeClr val="bg1"/>
              </a:solidFill>
            </p:grpSpPr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E6067227-37CF-4C14-B006-6E00ABFD280C}"/>
                    </a:ext>
                  </a:extLst>
                </p:cNvPr>
                <p:cNvSpPr/>
                <p:nvPr/>
              </p:nvSpPr>
              <p:spPr>
                <a:xfrm>
                  <a:off x="1975571" y="4195005"/>
                  <a:ext cx="600075" cy="790575"/>
                </a:xfrm>
                <a:custGeom>
                  <a:avLst/>
                  <a:gdLst>
                    <a:gd name="connsiteX0" fmla="*/ 601980 w 600075"/>
                    <a:gd name="connsiteY0" fmla="*/ 791528 h 790575"/>
                    <a:gd name="connsiteX1" fmla="*/ 340995 w 600075"/>
                    <a:gd name="connsiteY1" fmla="*/ 649605 h 790575"/>
                    <a:gd name="connsiteX2" fmla="*/ 125730 w 600075"/>
                    <a:gd name="connsiteY2" fmla="*/ 437197 h 790575"/>
                    <a:gd name="connsiteX3" fmla="*/ 0 w 600075"/>
                    <a:gd name="connsiteY3" fmla="*/ 0 h 790575"/>
                    <a:gd name="connsiteX4" fmla="*/ 260985 w 600075"/>
                    <a:gd name="connsiteY4" fmla="*/ 141922 h 790575"/>
                    <a:gd name="connsiteX5" fmla="*/ 386715 w 600075"/>
                    <a:gd name="connsiteY5" fmla="*/ 579120 h 790575"/>
                    <a:gd name="connsiteX6" fmla="*/ 601980 w 600075"/>
                    <a:gd name="connsiteY6" fmla="*/ 791528 h 79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0075" h="790575">
                      <a:moveTo>
                        <a:pt x="601980" y="791528"/>
                      </a:moveTo>
                      <a:lnTo>
                        <a:pt x="340995" y="649605"/>
                      </a:lnTo>
                      <a:cubicBezTo>
                        <a:pt x="259080" y="604838"/>
                        <a:pt x="187643" y="534353"/>
                        <a:pt x="125730" y="437197"/>
                      </a:cubicBezTo>
                      <a:cubicBezTo>
                        <a:pt x="53340" y="323850"/>
                        <a:pt x="11430" y="178118"/>
                        <a:pt x="0" y="0"/>
                      </a:cubicBezTo>
                      <a:lnTo>
                        <a:pt x="260985" y="141922"/>
                      </a:lnTo>
                      <a:cubicBezTo>
                        <a:pt x="272415" y="319088"/>
                        <a:pt x="314325" y="464820"/>
                        <a:pt x="386715" y="579120"/>
                      </a:cubicBezTo>
                      <a:cubicBezTo>
                        <a:pt x="448628" y="676275"/>
                        <a:pt x="520065" y="747713"/>
                        <a:pt x="601980" y="791528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BE5BB590-239F-4213-8DC4-103945DFEB36}"/>
                    </a:ext>
                  </a:extLst>
                </p:cNvPr>
                <p:cNvSpPr/>
                <p:nvPr/>
              </p:nvSpPr>
              <p:spPr>
                <a:xfrm>
                  <a:off x="1968987" y="4089376"/>
                  <a:ext cx="581026" cy="247649"/>
                </a:xfrm>
                <a:custGeom>
                  <a:avLst/>
                  <a:gdLst>
                    <a:gd name="connsiteX0" fmla="*/ 260985 w 581025"/>
                    <a:gd name="connsiteY0" fmla="*/ 251460 h 247650"/>
                    <a:gd name="connsiteX1" fmla="*/ 0 w 581025"/>
                    <a:gd name="connsiteY1" fmla="*/ 109538 h 247650"/>
                    <a:gd name="connsiteX2" fmla="*/ 320993 w 581025"/>
                    <a:gd name="connsiteY2" fmla="*/ 0 h 247650"/>
                    <a:gd name="connsiteX3" fmla="*/ 581978 w 581025"/>
                    <a:gd name="connsiteY3" fmla="*/ 14097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025" h="247650">
                      <a:moveTo>
                        <a:pt x="260985" y="251460"/>
                      </a:moveTo>
                      <a:lnTo>
                        <a:pt x="0" y="109538"/>
                      </a:lnTo>
                      <a:lnTo>
                        <a:pt x="320993" y="0"/>
                      </a:lnTo>
                      <a:lnTo>
                        <a:pt x="581978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C7137044-11D7-4101-800A-6BE9664CBF25}"/>
                    </a:ext>
                  </a:extLst>
                </p:cNvPr>
                <p:cNvSpPr/>
                <p:nvPr/>
              </p:nvSpPr>
              <p:spPr>
                <a:xfrm>
                  <a:off x="2051714" y="1973775"/>
                  <a:ext cx="940119" cy="1580196"/>
                </a:xfrm>
                <a:custGeom>
                  <a:avLst/>
                  <a:gdLst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833438 w 940118"/>
                    <a:gd name="connsiteY5" fmla="*/ 174308 h 1580197"/>
                    <a:gd name="connsiteX6" fmla="*/ 833437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592976 w 940118"/>
                    <a:gd name="connsiteY10" fmla="*/ 268101 h 1580197"/>
                    <a:gd name="connsiteX11" fmla="*/ 592932 w 940118"/>
                    <a:gd name="connsiteY11" fmla="*/ 268132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55232 w 940118"/>
                    <a:gd name="connsiteY17" fmla="*/ 380990 h 1580197"/>
                    <a:gd name="connsiteX18" fmla="*/ 454648 w 940118"/>
                    <a:gd name="connsiteY18" fmla="*/ 381569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63" fmla="*/ 679133 w 940118"/>
                    <a:gd name="connsiteY63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422910 w 940118"/>
                    <a:gd name="connsiteY22" fmla="*/ 483870 h 1580197"/>
                    <a:gd name="connsiteX23" fmla="*/ 367665 w 940118"/>
                    <a:gd name="connsiteY23" fmla="*/ 572453 h 1580197"/>
                    <a:gd name="connsiteX24" fmla="*/ 368618 w 940118"/>
                    <a:gd name="connsiteY24" fmla="*/ 573405 h 1580197"/>
                    <a:gd name="connsiteX25" fmla="*/ 317183 w 940118"/>
                    <a:gd name="connsiteY25" fmla="*/ 684847 h 1580197"/>
                    <a:gd name="connsiteX26" fmla="*/ 305241 w 940118"/>
                    <a:gd name="connsiteY26" fmla="*/ 678329 h 1580197"/>
                    <a:gd name="connsiteX27" fmla="*/ 305235 w 940118"/>
                    <a:gd name="connsiteY27" fmla="*/ 678350 h 1580197"/>
                    <a:gd name="connsiteX28" fmla="*/ 317183 w 940118"/>
                    <a:gd name="connsiteY28" fmla="*/ 684847 h 1580197"/>
                    <a:gd name="connsiteX29" fmla="*/ 260985 w 940118"/>
                    <a:gd name="connsiteY29" fmla="*/ 1014413 h 1580197"/>
                    <a:gd name="connsiteX30" fmla="*/ 342900 w 940118"/>
                    <a:gd name="connsiteY30" fmla="*/ 1373505 h 1580197"/>
                    <a:gd name="connsiteX31" fmla="*/ 546735 w 940118"/>
                    <a:gd name="connsiteY31" fmla="*/ 1580197 h 1580197"/>
                    <a:gd name="connsiteX32" fmla="*/ 285750 w 940118"/>
                    <a:gd name="connsiteY32" fmla="*/ 1438275 h 1580197"/>
                    <a:gd name="connsiteX33" fmla="*/ 81915 w 940118"/>
                    <a:gd name="connsiteY33" fmla="*/ 1231583 h 1580197"/>
                    <a:gd name="connsiteX34" fmla="*/ 0 w 940118"/>
                    <a:gd name="connsiteY34" fmla="*/ 872490 h 1580197"/>
                    <a:gd name="connsiteX35" fmla="*/ 56197 w 940118"/>
                    <a:gd name="connsiteY35" fmla="*/ 542925 h 1580197"/>
                    <a:gd name="connsiteX36" fmla="*/ 62441 w 940118"/>
                    <a:gd name="connsiteY36" fmla="*/ 546321 h 1580197"/>
                    <a:gd name="connsiteX37" fmla="*/ 62617 w 940118"/>
                    <a:gd name="connsiteY37" fmla="*/ 545909 h 1580197"/>
                    <a:gd name="connsiteX38" fmla="*/ 57150 w 940118"/>
                    <a:gd name="connsiteY38" fmla="*/ 542925 h 1580197"/>
                    <a:gd name="connsiteX39" fmla="*/ 107444 w 940118"/>
                    <a:gd name="connsiteY39" fmla="*/ 431896 h 1580197"/>
                    <a:gd name="connsiteX40" fmla="*/ 106680 w 940118"/>
                    <a:gd name="connsiteY40" fmla="*/ 431483 h 1580197"/>
                    <a:gd name="connsiteX41" fmla="*/ 161925 w 940118"/>
                    <a:gd name="connsiteY41" fmla="*/ 341948 h 1580197"/>
                    <a:gd name="connsiteX42" fmla="*/ 171758 w 940118"/>
                    <a:gd name="connsiteY42" fmla="*/ 347295 h 1580197"/>
                    <a:gd name="connsiteX43" fmla="*/ 171778 w 940118"/>
                    <a:gd name="connsiteY43" fmla="*/ 347270 h 1580197"/>
                    <a:gd name="connsiteX44" fmla="*/ 161925 w 940118"/>
                    <a:gd name="connsiteY44" fmla="*/ 341948 h 1580197"/>
                    <a:gd name="connsiteX45" fmla="*/ 227648 w 940118"/>
                    <a:gd name="connsiteY45" fmla="*/ 258128 h 1580197"/>
                    <a:gd name="connsiteX46" fmla="*/ 239906 w 940118"/>
                    <a:gd name="connsiteY46" fmla="*/ 264794 h 1580197"/>
                    <a:gd name="connsiteX47" fmla="*/ 240267 w 940118"/>
                    <a:gd name="connsiteY47" fmla="*/ 264453 h 1580197"/>
                    <a:gd name="connsiteX48" fmla="*/ 228600 w 940118"/>
                    <a:gd name="connsiteY48" fmla="*/ 258128 h 1580197"/>
                    <a:gd name="connsiteX49" fmla="*/ 242888 w 940118"/>
                    <a:gd name="connsiteY49" fmla="*/ 241935 h 1580197"/>
                    <a:gd name="connsiteX50" fmla="*/ 287315 w 940118"/>
                    <a:gd name="connsiteY50" fmla="*/ 198453 h 1580197"/>
                    <a:gd name="connsiteX51" fmla="*/ 286702 w 940118"/>
                    <a:gd name="connsiteY51" fmla="*/ 198120 h 1580197"/>
                    <a:gd name="connsiteX52" fmla="*/ 359092 w 940118"/>
                    <a:gd name="connsiteY52" fmla="*/ 140970 h 1580197"/>
                    <a:gd name="connsiteX53" fmla="*/ 378434 w 940118"/>
                    <a:gd name="connsiteY53" fmla="*/ 151488 h 1580197"/>
                    <a:gd name="connsiteX54" fmla="*/ 378837 w 940118"/>
                    <a:gd name="connsiteY54" fmla="*/ 151226 h 1580197"/>
                    <a:gd name="connsiteX55" fmla="*/ 360045 w 940118"/>
                    <a:gd name="connsiteY55" fmla="*/ 140970 h 1580197"/>
                    <a:gd name="connsiteX56" fmla="*/ 486263 w 940118"/>
                    <a:gd name="connsiteY56" fmla="*/ 68845 h 1580197"/>
                    <a:gd name="connsiteX57" fmla="*/ 485775 w 940118"/>
                    <a:gd name="connsiteY57" fmla="*/ 68580 h 1580197"/>
                    <a:gd name="connsiteX58" fmla="*/ 572452 w 940118"/>
                    <a:gd name="connsiteY58" fmla="*/ 32385 h 1580197"/>
                    <a:gd name="connsiteX59" fmla="*/ 595123 w 940118"/>
                    <a:gd name="connsiteY59" fmla="*/ 44713 h 1580197"/>
                    <a:gd name="connsiteX60" fmla="*/ 595672 w 940118"/>
                    <a:gd name="connsiteY60" fmla="*/ 44538 h 1580197"/>
                    <a:gd name="connsiteX61" fmla="*/ 573405 w 940118"/>
                    <a:gd name="connsiteY61" fmla="*/ 32385 h 1580197"/>
                    <a:gd name="connsiteX62" fmla="*/ 679133 w 940118"/>
                    <a:gd name="connsiteY62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391243 w 940118"/>
                    <a:gd name="connsiteY20" fmla="*/ 465814 h 1580197"/>
                    <a:gd name="connsiteX21" fmla="*/ 422910 w 940118"/>
                    <a:gd name="connsiteY21" fmla="*/ 483870 h 1580197"/>
                    <a:gd name="connsiteX22" fmla="*/ 367665 w 940118"/>
                    <a:gd name="connsiteY22" fmla="*/ 572453 h 1580197"/>
                    <a:gd name="connsiteX23" fmla="*/ 368618 w 940118"/>
                    <a:gd name="connsiteY23" fmla="*/ 573405 h 1580197"/>
                    <a:gd name="connsiteX24" fmla="*/ 317183 w 940118"/>
                    <a:gd name="connsiteY24" fmla="*/ 684847 h 1580197"/>
                    <a:gd name="connsiteX25" fmla="*/ 305241 w 940118"/>
                    <a:gd name="connsiteY25" fmla="*/ 678329 h 1580197"/>
                    <a:gd name="connsiteX26" fmla="*/ 305235 w 940118"/>
                    <a:gd name="connsiteY26" fmla="*/ 678350 h 1580197"/>
                    <a:gd name="connsiteX27" fmla="*/ 317183 w 940118"/>
                    <a:gd name="connsiteY27" fmla="*/ 684847 h 1580197"/>
                    <a:gd name="connsiteX28" fmla="*/ 260985 w 940118"/>
                    <a:gd name="connsiteY28" fmla="*/ 1014413 h 1580197"/>
                    <a:gd name="connsiteX29" fmla="*/ 342900 w 940118"/>
                    <a:gd name="connsiteY29" fmla="*/ 1373505 h 1580197"/>
                    <a:gd name="connsiteX30" fmla="*/ 546735 w 940118"/>
                    <a:gd name="connsiteY30" fmla="*/ 1580197 h 1580197"/>
                    <a:gd name="connsiteX31" fmla="*/ 285750 w 940118"/>
                    <a:gd name="connsiteY31" fmla="*/ 1438275 h 1580197"/>
                    <a:gd name="connsiteX32" fmla="*/ 81915 w 940118"/>
                    <a:gd name="connsiteY32" fmla="*/ 1231583 h 1580197"/>
                    <a:gd name="connsiteX33" fmla="*/ 0 w 940118"/>
                    <a:gd name="connsiteY33" fmla="*/ 872490 h 1580197"/>
                    <a:gd name="connsiteX34" fmla="*/ 56197 w 940118"/>
                    <a:gd name="connsiteY34" fmla="*/ 542925 h 1580197"/>
                    <a:gd name="connsiteX35" fmla="*/ 62441 w 940118"/>
                    <a:gd name="connsiteY35" fmla="*/ 546321 h 1580197"/>
                    <a:gd name="connsiteX36" fmla="*/ 62617 w 940118"/>
                    <a:gd name="connsiteY36" fmla="*/ 545909 h 1580197"/>
                    <a:gd name="connsiteX37" fmla="*/ 57150 w 940118"/>
                    <a:gd name="connsiteY37" fmla="*/ 542925 h 1580197"/>
                    <a:gd name="connsiteX38" fmla="*/ 107444 w 940118"/>
                    <a:gd name="connsiteY38" fmla="*/ 431896 h 1580197"/>
                    <a:gd name="connsiteX39" fmla="*/ 106680 w 940118"/>
                    <a:gd name="connsiteY39" fmla="*/ 431483 h 1580197"/>
                    <a:gd name="connsiteX40" fmla="*/ 161925 w 940118"/>
                    <a:gd name="connsiteY40" fmla="*/ 341948 h 1580197"/>
                    <a:gd name="connsiteX41" fmla="*/ 171758 w 940118"/>
                    <a:gd name="connsiteY41" fmla="*/ 347295 h 1580197"/>
                    <a:gd name="connsiteX42" fmla="*/ 171778 w 940118"/>
                    <a:gd name="connsiteY42" fmla="*/ 347270 h 1580197"/>
                    <a:gd name="connsiteX43" fmla="*/ 161925 w 940118"/>
                    <a:gd name="connsiteY43" fmla="*/ 341948 h 1580197"/>
                    <a:gd name="connsiteX44" fmla="*/ 227648 w 940118"/>
                    <a:gd name="connsiteY44" fmla="*/ 258128 h 1580197"/>
                    <a:gd name="connsiteX45" fmla="*/ 239906 w 940118"/>
                    <a:gd name="connsiteY45" fmla="*/ 264794 h 1580197"/>
                    <a:gd name="connsiteX46" fmla="*/ 240267 w 940118"/>
                    <a:gd name="connsiteY46" fmla="*/ 264453 h 1580197"/>
                    <a:gd name="connsiteX47" fmla="*/ 228600 w 940118"/>
                    <a:gd name="connsiteY47" fmla="*/ 258128 h 1580197"/>
                    <a:gd name="connsiteX48" fmla="*/ 242888 w 940118"/>
                    <a:gd name="connsiteY48" fmla="*/ 241935 h 1580197"/>
                    <a:gd name="connsiteX49" fmla="*/ 287315 w 940118"/>
                    <a:gd name="connsiteY49" fmla="*/ 198453 h 1580197"/>
                    <a:gd name="connsiteX50" fmla="*/ 286702 w 940118"/>
                    <a:gd name="connsiteY50" fmla="*/ 198120 h 1580197"/>
                    <a:gd name="connsiteX51" fmla="*/ 359092 w 940118"/>
                    <a:gd name="connsiteY51" fmla="*/ 140970 h 1580197"/>
                    <a:gd name="connsiteX52" fmla="*/ 378434 w 940118"/>
                    <a:gd name="connsiteY52" fmla="*/ 151488 h 1580197"/>
                    <a:gd name="connsiteX53" fmla="*/ 378837 w 940118"/>
                    <a:gd name="connsiteY53" fmla="*/ 151226 h 1580197"/>
                    <a:gd name="connsiteX54" fmla="*/ 360045 w 940118"/>
                    <a:gd name="connsiteY54" fmla="*/ 140970 h 1580197"/>
                    <a:gd name="connsiteX55" fmla="*/ 486263 w 940118"/>
                    <a:gd name="connsiteY55" fmla="*/ 68845 h 1580197"/>
                    <a:gd name="connsiteX56" fmla="*/ 485775 w 940118"/>
                    <a:gd name="connsiteY56" fmla="*/ 68580 h 1580197"/>
                    <a:gd name="connsiteX57" fmla="*/ 572452 w 940118"/>
                    <a:gd name="connsiteY57" fmla="*/ 32385 h 1580197"/>
                    <a:gd name="connsiteX58" fmla="*/ 595123 w 940118"/>
                    <a:gd name="connsiteY58" fmla="*/ 44713 h 1580197"/>
                    <a:gd name="connsiteX59" fmla="*/ 595672 w 940118"/>
                    <a:gd name="connsiteY59" fmla="*/ 44538 h 1580197"/>
                    <a:gd name="connsiteX60" fmla="*/ 573405 w 940118"/>
                    <a:gd name="connsiteY60" fmla="*/ 32385 h 1580197"/>
                    <a:gd name="connsiteX61" fmla="*/ 679133 w 940118"/>
                    <a:gd name="connsiteY61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422910 w 940118"/>
                    <a:gd name="connsiteY20" fmla="*/ 483870 h 1580197"/>
                    <a:gd name="connsiteX21" fmla="*/ 367665 w 940118"/>
                    <a:gd name="connsiteY21" fmla="*/ 572453 h 1580197"/>
                    <a:gd name="connsiteX22" fmla="*/ 368618 w 940118"/>
                    <a:gd name="connsiteY22" fmla="*/ 573405 h 1580197"/>
                    <a:gd name="connsiteX23" fmla="*/ 317183 w 940118"/>
                    <a:gd name="connsiteY23" fmla="*/ 684847 h 1580197"/>
                    <a:gd name="connsiteX24" fmla="*/ 305241 w 940118"/>
                    <a:gd name="connsiteY24" fmla="*/ 678329 h 1580197"/>
                    <a:gd name="connsiteX25" fmla="*/ 305235 w 940118"/>
                    <a:gd name="connsiteY25" fmla="*/ 678350 h 1580197"/>
                    <a:gd name="connsiteX26" fmla="*/ 317183 w 940118"/>
                    <a:gd name="connsiteY26" fmla="*/ 684847 h 1580197"/>
                    <a:gd name="connsiteX27" fmla="*/ 260985 w 940118"/>
                    <a:gd name="connsiteY27" fmla="*/ 1014413 h 1580197"/>
                    <a:gd name="connsiteX28" fmla="*/ 342900 w 940118"/>
                    <a:gd name="connsiteY28" fmla="*/ 1373505 h 1580197"/>
                    <a:gd name="connsiteX29" fmla="*/ 546735 w 940118"/>
                    <a:gd name="connsiteY29" fmla="*/ 1580197 h 1580197"/>
                    <a:gd name="connsiteX30" fmla="*/ 285750 w 940118"/>
                    <a:gd name="connsiteY30" fmla="*/ 1438275 h 1580197"/>
                    <a:gd name="connsiteX31" fmla="*/ 81915 w 940118"/>
                    <a:gd name="connsiteY31" fmla="*/ 1231583 h 1580197"/>
                    <a:gd name="connsiteX32" fmla="*/ 0 w 940118"/>
                    <a:gd name="connsiteY32" fmla="*/ 872490 h 1580197"/>
                    <a:gd name="connsiteX33" fmla="*/ 56197 w 940118"/>
                    <a:gd name="connsiteY33" fmla="*/ 542925 h 1580197"/>
                    <a:gd name="connsiteX34" fmla="*/ 62441 w 940118"/>
                    <a:gd name="connsiteY34" fmla="*/ 546321 h 1580197"/>
                    <a:gd name="connsiteX35" fmla="*/ 62617 w 940118"/>
                    <a:gd name="connsiteY35" fmla="*/ 545909 h 1580197"/>
                    <a:gd name="connsiteX36" fmla="*/ 57150 w 940118"/>
                    <a:gd name="connsiteY36" fmla="*/ 542925 h 1580197"/>
                    <a:gd name="connsiteX37" fmla="*/ 107444 w 940118"/>
                    <a:gd name="connsiteY37" fmla="*/ 431896 h 1580197"/>
                    <a:gd name="connsiteX38" fmla="*/ 106680 w 940118"/>
                    <a:gd name="connsiteY38" fmla="*/ 431483 h 1580197"/>
                    <a:gd name="connsiteX39" fmla="*/ 161925 w 940118"/>
                    <a:gd name="connsiteY39" fmla="*/ 341948 h 1580197"/>
                    <a:gd name="connsiteX40" fmla="*/ 171758 w 940118"/>
                    <a:gd name="connsiteY40" fmla="*/ 347295 h 1580197"/>
                    <a:gd name="connsiteX41" fmla="*/ 171778 w 940118"/>
                    <a:gd name="connsiteY41" fmla="*/ 347270 h 1580197"/>
                    <a:gd name="connsiteX42" fmla="*/ 161925 w 940118"/>
                    <a:gd name="connsiteY42" fmla="*/ 341948 h 1580197"/>
                    <a:gd name="connsiteX43" fmla="*/ 227648 w 940118"/>
                    <a:gd name="connsiteY43" fmla="*/ 258128 h 1580197"/>
                    <a:gd name="connsiteX44" fmla="*/ 239906 w 940118"/>
                    <a:gd name="connsiteY44" fmla="*/ 264794 h 1580197"/>
                    <a:gd name="connsiteX45" fmla="*/ 240267 w 940118"/>
                    <a:gd name="connsiteY45" fmla="*/ 264453 h 1580197"/>
                    <a:gd name="connsiteX46" fmla="*/ 228600 w 940118"/>
                    <a:gd name="connsiteY46" fmla="*/ 258128 h 1580197"/>
                    <a:gd name="connsiteX47" fmla="*/ 242888 w 940118"/>
                    <a:gd name="connsiteY47" fmla="*/ 241935 h 1580197"/>
                    <a:gd name="connsiteX48" fmla="*/ 287315 w 940118"/>
                    <a:gd name="connsiteY48" fmla="*/ 198453 h 1580197"/>
                    <a:gd name="connsiteX49" fmla="*/ 286702 w 940118"/>
                    <a:gd name="connsiteY49" fmla="*/ 198120 h 1580197"/>
                    <a:gd name="connsiteX50" fmla="*/ 359092 w 940118"/>
                    <a:gd name="connsiteY50" fmla="*/ 140970 h 1580197"/>
                    <a:gd name="connsiteX51" fmla="*/ 378434 w 940118"/>
                    <a:gd name="connsiteY51" fmla="*/ 151488 h 1580197"/>
                    <a:gd name="connsiteX52" fmla="*/ 378837 w 940118"/>
                    <a:gd name="connsiteY52" fmla="*/ 151226 h 1580197"/>
                    <a:gd name="connsiteX53" fmla="*/ 360045 w 940118"/>
                    <a:gd name="connsiteY53" fmla="*/ 140970 h 1580197"/>
                    <a:gd name="connsiteX54" fmla="*/ 486263 w 940118"/>
                    <a:gd name="connsiteY54" fmla="*/ 68845 h 1580197"/>
                    <a:gd name="connsiteX55" fmla="*/ 485775 w 940118"/>
                    <a:gd name="connsiteY55" fmla="*/ 68580 h 1580197"/>
                    <a:gd name="connsiteX56" fmla="*/ 572452 w 940118"/>
                    <a:gd name="connsiteY56" fmla="*/ 32385 h 1580197"/>
                    <a:gd name="connsiteX57" fmla="*/ 595123 w 940118"/>
                    <a:gd name="connsiteY57" fmla="*/ 44713 h 1580197"/>
                    <a:gd name="connsiteX58" fmla="*/ 595672 w 940118"/>
                    <a:gd name="connsiteY58" fmla="*/ 44538 h 1580197"/>
                    <a:gd name="connsiteX59" fmla="*/ 573405 w 940118"/>
                    <a:gd name="connsiteY59" fmla="*/ 32385 h 1580197"/>
                    <a:gd name="connsiteX60" fmla="*/ 679133 w 940118"/>
                    <a:gd name="connsiteY60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88633 w 940118"/>
                    <a:gd name="connsiteY17" fmla="*/ 400050 h 1580197"/>
                    <a:gd name="connsiteX18" fmla="*/ 422910 w 940118"/>
                    <a:gd name="connsiteY18" fmla="*/ 482918 h 1580197"/>
                    <a:gd name="connsiteX19" fmla="*/ 422910 w 940118"/>
                    <a:gd name="connsiteY19" fmla="*/ 483870 h 1580197"/>
                    <a:gd name="connsiteX20" fmla="*/ 367665 w 940118"/>
                    <a:gd name="connsiteY20" fmla="*/ 572453 h 1580197"/>
                    <a:gd name="connsiteX21" fmla="*/ 368618 w 940118"/>
                    <a:gd name="connsiteY21" fmla="*/ 573405 h 1580197"/>
                    <a:gd name="connsiteX22" fmla="*/ 317183 w 940118"/>
                    <a:gd name="connsiteY22" fmla="*/ 684847 h 1580197"/>
                    <a:gd name="connsiteX23" fmla="*/ 305241 w 940118"/>
                    <a:gd name="connsiteY23" fmla="*/ 678329 h 1580197"/>
                    <a:gd name="connsiteX24" fmla="*/ 305235 w 940118"/>
                    <a:gd name="connsiteY24" fmla="*/ 678350 h 1580197"/>
                    <a:gd name="connsiteX25" fmla="*/ 317183 w 940118"/>
                    <a:gd name="connsiteY25" fmla="*/ 684847 h 1580197"/>
                    <a:gd name="connsiteX26" fmla="*/ 260985 w 940118"/>
                    <a:gd name="connsiteY26" fmla="*/ 1014413 h 1580197"/>
                    <a:gd name="connsiteX27" fmla="*/ 342900 w 940118"/>
                    <a:gd name="connsiteY27" fmla="*/ 1373505 h 1580197"/>
                    <a:gd name="connsiteX28" fmla="*/ 546735 w 940118"/>
                    <a:gd name="connsiteY28" fmla="*/ 1580197 h 1580197"/>
                    <a:gd name="connsiteX29" fmla="*/ 285750 w 940118"/>
                    <a:gd name="connsiteY29" fmla="*/ 1438275 h 1580197"/>
                    <a:gd name="connsiteX30" fmla="*/ 81915 w 940118"/>
                    <a:gd name="connsiteY30" fmla="*/ 1231583 h 1580197"/>
                    <a:gd name="connsiteX31" fmla="*/ 0 w 940118"/>
                    <a:gd name="connsiteY31" fmla="*/ 872490 h 1580197"/>
                    <a:gd name="connsiteX32" fmla="*/ 56197 w 940118"/>
                    <a:gd name="connsiteY32" fmla="*/ 542925 h 1580197"/>
                    <a:gd name="connsiteX33" fmla="*/ 62441 w 940118"/>
                    <a:gd name="connsiteY33" fmla="*/ 546321 h 1580197"/>
                    <a:gd name="connsiteX34" fmla="*/ 62617 w 940118"/>
                    <a:gd name="connsiteY34" fmla="*/ 545909 h 1580197"/>
                    <a:gd name="connsiteX35" fmla="*/ 57150 w 940118"/>
                    <a:gd name="connsiteY35" fmla="*/ 542925 h 1580197"/>
                    <a:gd name="connsiteX36" fmla="*/ 107444 w 940118"/>
                    <a:gd name="connsiteY36" fmla="*/ 431896 h 1580197"/>
                    <a:gd name="connsiteX37" fmla="*/ 106680 w 940118"/>
                    <a:gd name="connsiteY37" fmla="*/ 431483 h 1580197"/>
                    <a:gd name="connsiteX38" fmla="*/ 161925 w 940118"/>
                    <a:gd name="connsiteY38" fmla="*/ 341948 h 1580197"/>
                    <a:gd name="connsiteX39" fmla="*/ 171758 w 940118"/>
                    <a:gd name="connsiteY39" fmla="*/ 347295 h 1580197"/>
                    <a:gd name="connsiteX40" fmla="*/ 171778 w 940118"/>
                    <a:gd name="connsiteY40" fmla="*/ 347270 h 1580197"/>
                    <a:gd name="connsiteX41" fmla="*/ 161925 w 940118"/>
                    <a:gd name="connsiteY41" fmla="*/ 341948 h 1580197"/>
                    <a:gd name="connsiteX42" fmla="*/ 227648 w 940118"/>
                    <a:gd name="connsiteY42" fmla="*/ 258128 h 1580197"/>
                    <a:gd name="connsiteX43" fmla="*/ 239906 w 940118"/>
                    <a:gd name="connsiteY43" fmla="*/ 264794 h 1580197"/>
                    <a:gd name="connsiteX44" fmla="*/ 240267 w 940118"/>
                    <a:gd name="connsiteY44" fmla="*/ 264453 h 1580197"/>
                    <a:gd name="connsiteX45" fmla="*/ 228600 w 940118"/>
                    <a:gd name="connsiteY45" fmla="*/ 258128 h 1580197"/>
                    <a:gd name="connsiteX46" fmla="*/ 242888 w 940118"/>
                    <a:gd name="connsiteY46" fmla="*/ 241935 h 1580197"/>
                    <a:gd name="connsiteX47" fmla="*/ 287315 w 940118"/>
                    <a:gd name="connsiteY47" fmla="*/ 198453 h 1580197"/>
                    <a:gd name="connsiteX48" fmla="*/ 286702 w 940118"/>
                    <a:gd name="connsiteY48" fmla="*/ 198120 h 1580197"/>
                    <a:gd name="connsiteX49" fmla="*/ 359092 w 940118"/>
                    <a:gd name="connsiteY49" fmla="*/ 140970 h 1580197"/>
                    <a:gd name="connsiteX50" fmla="*/ 378434 w 940118"/>
                    <a:gd name="connsiteY50" fmla="*/ 151488 h 1580197"/>
                    <a:gd name="connsiteX51" fmla="*/ 378837 w 940118"/>
                    <a:gd name="connsiteY51" fmla="*/ 151226 h 1580197"/>
                    <a:gd name="connsiteX52" fmla="*/ 360045 w 940118"/>
                    <a:gd name="connsiteY52" fmla="*/ 140970 h 1580197"/>
                    <a:gd name="connsiteX53" fmla="*/ 486263 w 940118"/>
                    <a:gd name="connsiteY53" fmla="*/ 68845 h 1580197"/>
                    <a:gd name="connsiteX54" fmla="*/ 485775 w 940118"/>
                    <a:gd name="connsiteY54" fmla="*/ 68580 h 1580197"/>
                    <a:gd name="connsiteX55" fmla="*/ 572452 w 940118"/>
                    <a:gd name="connsiteY55" fmla="*/ 32385 h 1580197"/>
                    <a:gd name="connsiteX56" fmla="*/ 595123 w 940118"/>
                    <a:gd name="connsiteY56" fmla="*/ 44713 h 1580197"/>
                    <a:gd name="connsiteX57" fmla="*/ 595672 w 940118"/>
                    <a:gd name="connsiteY57" fmla="*/ 44538 h 1580197"/>
                    <a:gd name="connsiteX58" fmla="*/ 573405 w 940118"/>
                    <a:gd name="connsiteY58" fmla="*/ 32385 h 1580197"/>
                    <a:gd name="connsiteX59" fmla="*/ 679133 w 940118"/>
                    <a:gd name="connsiteY59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620077 w 940118"/>
                    <a:gd name="connsiteY11" fmla="*/ 282893 h 1580197"/>
                    <a:gd name="connsiteX12" fmla="*/ 548076 w 940118"/>
                    <a:gd name="connsiteY12" fmla="*/ 339736 h 1580197"/>
                    <a:gd name="connsiteX13" fmla="*/ 548640 w 940118"/>
                    <a:gd name="connsiteY13" fmla="*/ 340043 h 1580197"/>
                    <a:gd name="connsiteX14" fmla="*/ 503873 w 940118"/>
                    <a:gd name="connsiteY14" fmla="*/ 383858 h 1580197"/>
                    <a:gd name="connsiteX15" fmla="*/ 488633 w 940118"/>
                    <a:gd name="connsiteY15" fmla="*/ 399098 h 1580197"/>
                    <a:gd name="connsiteX16" fmla="*/ 488633 w 940118"/>
                    <a:gd name="connsiteY16" fmla="*/ 400050 h 1580197"/>
                    <a:gd name="connsiteX17" fmla="*/ 422910 w 940118"/>
                    <a:gd name="connsiteY17" fmla="*/ 482918 h 1580197"/>
                    <a:gd name="connsiteX18" fmla="*/ 422910 w 940118"/>
                    <a:gd name="connsiteY18" fmla="*/ 483870 h 1580197"/>
                    <a:gd name="connsiteX19" fmla="*/ 367665 w 940118"/>
                    <a:gd name="connsiteY19" fmla="*/ 572453 h 1580197"/>
                    <a:gd name="connsiteX20" fmla="*/ 368618 w 940118"/>
                    <a:gd name="connsiteY20" fmla="*/ 573405 h 1580197"/>
                    <a:gd name="connsiteX21" fmla="*/ 317183 w 940118"/>
                    <a:gd name="connsiteY21" fmla="*/ 684847 h 1580197"/>
                    <a:gd name="connsiteX22" fmla="*/ 305241 w 940118"/>
                    <a:gd name="connsiteY22" fmla="*/ 678329 h 1580197"/>
                    <a:gd name="connsiteX23" fmla="*/ 305235 w 940118"/>
                    <a:gd name="connsiteY23" fmla="*/ 678350 h 1580197"/>
                    <a:gd name="connsiteX24" fmla="*/ 317183 w 940118"/>
                    <a:gd name="connsiteY24" fmla="*/ 684847 h 1580197"/>
                    <a:gd name="connsiteX25" fmla="*/ 260985 w 940118"/>
                    <a:gd name="connsiteY25" fmla="*/ 1014413 h 1580197"/>
                    <a:gd name="connsiteX26" fmla="*/ 342900 w 940118"/>
                    <a:gd name="connsiteY26" fmla="*/ 1373505 h 1580197"/>
                    <a:gd name="connsiteX27" fmla="*/ 546735 w 940118"/>
                    <a:gd name="connsiteY27" fmla="*/ 1580197 h 1580197"/>
                    <a:gd name="connsiteX28" fmla="*/ 285750 w 940118"/>
                    <a:gd name="connsiteY28" fmla="*/ 1438275 h 1580197"/>
                    <a:gd name="connsiteX29" fmla="*/ 81915 w 940118"/>
                    <a:gd name="connsiteY29" fmla="*/ 1231583 h 1580197"/>
                    <a:gd name="connsiteX30" fmla="*/ 0 w 940118"/>
                    <a:gd name="connsiteY30" fmla="*/ 872490 h 1580197"/>
                    <a:gd name="connsiteX31" fmla="*/ 56197 w 940118"/>
                    <a:gd name="connsiteY31" fmla="*/ 542925 h 1580197"/>
                    <a:gd name="connsiteX32" fmla="*/ 62441 w 940118"/>
                    <a:gd name="connsiteY32" fmla="*/ 546321 h 1580197"/>
                    <a:gd name="connsiteX33" fmla="*/ 62617 w 940118"/>
                    <a:gd name="connsiteY33" fmla="*/ 545909 h 1580197"/>
                    <a:gd name="connsiteX34" fmla="*/ 57150 w 940118"/>
                    <a:gd name="connsiteY34" fmla="*/ 542925 h 1580197"/>
                    <a:gd name="connsiteX35" fmla="*/ 107444 w 940118"/>
                    <a:gd name="connsiteY35" fmla="*/ 431896 h 1580197"/>
                    <a:gd name="connsiteX36" fmla="*/ 106680 w 940118"/>
                    <a:gd name="connsiteY36" fmla="*/ 431483 h 1580197"/>
                    <a:gd name="connsiteX37" fmla="*/ 161925 w 940118"/>
                    <a:gd name="connsiteY37" fmla="*/ 341948 h 1580197"/>
                    <a:gd name="connsiteX38" fmla="*/ 171758 w 940118"/>
                    <a:gd name="connsiteY38" fmla="*/ 347295 h 1580197"/>
                    <a:gd name="connsiteX39" fmla="*/ 171778 w 940118"/>
                    <a:gd name="connsiteY39" fmla="*/ 347270 h 1580197"/>
                    <a:gd name="connsiteX40" fmla="*/ 161925 w 940118"/>
                    <a:gd name="connsiteY40" fmla="*/ 341948 h 1580197"/>
                    <a:gd name="connsiteX41" fmla="*/ 227648 w 940118"/>
                    <a:gd name="connsiteY41" fmla="*/ 258128 h 1580197"/>
                    <a:gd name="connsiteX42" fmla="*/ 239906 w 940118"/>
                    <a:gd name="connsiteY42" fmla="*/ 264794 h 1580197"/>
                    <a:gd name="connsiteX43" fmla="*/ 240267 w 940118"/>
                    <a:gd name="connsiteY43" fmla="*/ 264453 h 1580197"/>
                    <a:gd name="connsiteX44" fmla="*/ 228600 w 940118"/>
                    <a:gd name="connsiteY44" fmla="*/ 258128 h 1580197"/>
                    <a:gd name="connsiteX45" fmla="*/ 242888 w 940118"/>
                    <a:gd name="connsiteY45" fmla="*/ 241935 h 1580197"/>
                    <a:gd name="connsiteX46" fmla="*/ 287315 w 940118"/>
                    <a:gd name="connsiteY46" fmla="*/ 198453 h 1580197"/>
                    <a:gd name="connsiteX47" fmla="*/ 286702 w 940118"/>
                    <a:gd name="connsiteY47" fmla="*/ 198120 h 1580197"/>
                    <a:gd name="connsiteX48" fmla="*/ 359092 w 940118"/>
                    <a:gd name="connsiteY48" fmla="*/ 140970 h 1580197"/>
                    <a:gd name="connsiteX49" fmla="*/ 378434 w 940118"/>
                    <a:gd name="connsiteY49" fmla="*/ 151488 h 1580197"/>
                    <a:gd name="connsiteX50" fmla="*/ 378837 w 940118"/>
                    <a:gd name="connsiteY50" fmla="*/ 151226 h 1580197"/>
                    <a:gd name="connsiteX51" fmla="*/ 360045 w 940118"/>
                    <a:gd name="connsiteY51" fmla="*/ 140970 h 1580197"/>
                    <a:gd name="connsiteX52" fmla="*/ 486263 w 940118"/>
                    <a:gd name="connsiteY52" fmla="*/ 68845 h 1580197"/>
                    <a:gd name="connsiteX53" fmla="*/ 485775 w 940118"/>
                    <a:gd name="connsiteY53" fmla="*/ 68580 h 1580197"/>
                    <a:gd name="connsiteX54" fmla="*/ 572452 w 940118"/>
                    <a:gd name="connsiteY54" fmla="*/ 32385 h 1580197"/>
                    <a:gd name="connsiteX55" fmla="*/ 595123 w 940118"/>
                    <a:gd name="connsiteY55" fmla="*/ 44713 h 1580197"/>
                    <a:gd name="connsiteX56" fmla="*/ 595672 w 940118"/>
                    <a:gd name="connsiteY56" fmla="*/ 44538 h 1580197"/>
                    <a:gd name="connsiteX57" fmla="*/ 573405 w 940118"/>
                    <a:gd name="connsiteY57" fmla="*/ 32385 h 1580197"/>
                    <a:gd name="connsiteX58" fmla="*/ 679133 w 940118"/>
                    <a:gd name="connsiteY58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620077 w 940118"/>
                    <a:gd name="connsiteY10" fmla="*/ 282893 h 1580197"/>
                    <a:gd name="connsiteX11" fmla="*/ 548076 w 940118"/>
                    <a:gd name="connsiteY11" fmla="*/ 339736 h 1580197"/>
                    <a:gd name="connsiteX12" fmla="*/ 548640 w 940118"/>
                    <a:gd name="connsiteY12" fmla="*/ 340043 h 1580197"/>
                    <a:gd name="connsiteX13" fmla="*/ 503873 w 940118"/>
                    <a:gd name="connsiteY13" fmla="*/ 383858 h 1580197"/>
                    <a:gd name="connsiteX14" fmla="*/ 488633 w 940118"/>
                    <a:gd name="connsiteY14" fmla="*/ 399098 h 1580197"/>
                    <a:gd name="connsiteX15" fmla="*/ 488633 w 940118"/>
                    <a:gd name="connsiteY15" fmla="*/ 400050 h 1580197"/>
                    <a:gd name="connsiteX16" fmla="*/ 422910 w 940118"/>
                    <a:gd name="connsiteY16" fmla="*/ 482918 h 1580197"/>
                    <a:gd name="connsiteX17" fmla="*/ 422910 w 940118"/>
                    <a:gd name="connsiteY17" fmla="*/ 483870 h 1580197"/>
                    <a:gd name="connsiteX18" fmla="*/ 367665 w 940118"/>
                    <a:gd name="connsiteY18" fmla="*/ 572453 h 1580197"/>
                    <a:gd name="connsiteX19" fmla="*/ 368618 w 940118"/>
                    <a:gd name="connsiteY19" fmla="*/ 573405 h 1580197"/>
                    <a:gd name="connsiteX20" fmla="*/ 317183 w 940118"/>
                    <a:gd name="connsiteY20" fmla="*/ 684847 h 1580197"/>
                    <a:gd name="connsiteX21" fmla="*/ 305241 w 940118"/>
                    <a:gd name="connsiteY21" fmla="*/ 678329 h 1580197"/>
                    <a:gd name="connsiteX22" fmla="*/ 305235 w 940118"/>
                    <a:gd name="connsiteY22" fmla="*/ 678350 h 1580197"/>
                    <a:gd name="connsiteX23" fmla="*/ 317183 w 940118"/>
                    <a:gd name="connsiteY23" fmla="*/ 684847 h 1580197"/>
                    <a:gd name="connsiteX24" fmla="*/ 260985 w 940118"/>
                    <a:gd name="connsiteY24" fmla="*/ 1014413 h 1580197"/>
                    <a:gd name="connsiteX25" fmla="*/ 342900 w 940118"/>
                    <a:gd name="connsiteY25" fmla="*/ 1373505 h 1580197"/>
                    <a:gd name="connsiteX26" fmla="*/ 546735 w 940118"/>
                    <a:gd name="connsiteY26" fmla="*/ 1580197 h 1580197"/>
                    <a:gd name="connsiteX27" fmla="*/ 285750 w 940118"/>
                    <a:gd name="connsiteY27" fmla="*/ 1438275 h 1580197"/>
                    <a:gd name="connsiteX28" fmla="*/ 81915 w 940118"/>
                    <a:gd name="connsiteY28" fmla="*/ 1231583 h 1580197"/>
                    <a:gd name="connsiteX29" fmla="*/ 0 w 940118"/>
                    <a:gd name="connsiteY29" fmla="*/ 872490 h 1580197"/>
                    <a:gd name="connsiteX30" fmla="*/ 56197 w 940118"/>
                    <a:gd name="connsiteY30" fmla="*/ 542925 h 1580197"/>
                    <a:gd name="connsiteX31" fmla="*/ 62441 w 940118"/>
                    <a:gd name="connsiteY31" fmla="*/ 546321 h 1580197"/>
                    <a:gd name="connsiteX32" fmla="*/ 62617 w 940118"/>
                    <a:gd name="connsiteY32" fmla="*/ 545909 h 1580197"/>
                    <a:gd name="connsiteX33" fmla="*/ 57150 w 940118"/>
                    <a:gd name="connsiteY33" fmla="*/ 542925 h 1580197"/>
                    <a:gd name="connsiteX34" fmla="*/ 107444 w 940118"/>
                    <a:gd name="connsiteY34" fmla="*/ 431896 h 1580197"/>
                    <a:gd name="connsiteX35" fmla="*/ 106680 w 940118"/>
                    <a:gd name="connsiteY35" fmla="*/ 431483 h 1580197"/>
                    <a:gd name="connsiteX36" fmla="*/ 161925 w 940118"/>
                    <a:gd name="connsiteY36" fmla="*/ 341948 h 1580197"/>
                    <a:gd name="connsiteX37" fmla="*/ 171758 w 940118"/>
                    <a:gd name="connsiteY37" fmla="*/ 347295 h 1580197"/>
                    <a:gd name="connsiteX38" fmla="*/ 171778 w 940118"/>
                    <a:gd name="connsiteY38" fmla="*/ 347270 h 1580197"/>
                    <a:gd name="connsiteX39" fmla="*/ 161925 w 940118"/>
                    <a:gd name="connsiteY39" fmla="*/ 341948 h 1580197"/>
                    <a:gd name="connsiteX40" fmla="*/ 227648 w 940118"/>
                    <a:gd name="connsiteY40" fmla="*/ 258128 h 1580197"/>
                    <a:gd name="connsiteX41" fmla="*/ 239906 w 940118"/>
                    <a:gd name="connsiteY41" fmla="*/ 264794 h 1580197"/>
                    <a:gd name="connsiteX42" fmla="*/ 240267 w 940118"/>
                    <a:gd name="connsiteY42" fmla="*/ 264453 h 1580197"/>
                    <a:gd name="connsiteX43" fmla="*/ 228600 w 940118"/>
                    <a:gd name="connsiteY43" fmla="*/ 258128 h 1580197"/>
                    <a:gd name="connsiteX44" fmla="*/ 242888 w 940118"/>
                    <a:gd name="connsiteY44" fmla="*/ 241935 h 1580197"/>
                    <a:gd name="connsiteX45" fmla="*/ 287315 w 940118"/>
                    <a:gd name="connsiteY45" fmla="*/ 198453 h 1580197"/>
                    <a:gd name="connsiteX46" fmla="*/ 286702 w 940118"/>
                    <a:gd name="connsiteY46" fmla="*/ 198120 h 1580197"/>
                    <a:gd name="connsiteX47" fmla="*/ 359092 w 940118"/>
                    <a:gd name="connsiteY47" fmla="*/ 140970 h 1580197"/>
                    <a:gd name="connsiteX48" fmla="*/ 378434 w 940118"/>
                    <a:gd name="connsiteY48" fmla="*/ 151488 h 1580197"/>
                    <a:gd name="connsiteX49" fmla="*/ 378837 w 940118"/>
                    <a:gd name="connsiteY49" fmla="*/ 151226 h 1580197"/>
                    <a:gd name="connsiteX50" fmla="*/ 360045 w 940118"/>
                    <a:gd name="connsiteY50" fmla="*/ 140970 h 1580197"/>
                    <a:gd name="connsiteX51" fmla="*/ 486263 w 940118"/>
                    <a:gd name="connsiteY51" fmla="*/ 68845 h 1580197"/>
                    <a:gd name="connsiteX52" fmla="*/ 485775 w 940118"/>
                    <a:gd name="connsiteY52" fmla="*/ 68580 h 1580197"/>
                    <a:gd name="connsiteX53" fmla="*/ 572452 w 940118"/>
                    <a:gd name="connsiteY53" fmla="*/ 32385 h 1580197"/>
                    <a:gd name="connsiteX54" fmla="*/ 595123 w 940118"/>
                    <a:gd name="connsiteY54" fmla="*/ 44713 h 1580197"/>
                    <a:gd name="connsiteX55" fmla="*/ 595672 w 940118"/>
                    <a:gd name="connsiteY55" fmla="*/ 44538 h 1580197"/>
                    <a:gd name="connsiteX56" fmla="*/ 573405 w 940118"/>
                    <a:gd name="connsiteY56" fmla="*/ 32385 h 1580197"/>
                    <a:gd name="connsiteX57" fmla="*/ 679133 w 940118"/>
                    <a:gd name="connsiteY57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747299 w 940118"/>
                    <a:gd name="connsiteY6" fmla="*/ 210278 h 1580197"/>
                    <a:gd name="connsiteX7" fmla="*/ 747713 w 940118"/>
                    <a:gd name="connsiteY7" fmla="*/ 210503 h 1580197"/>
                    <a:gd name="connsiteX8" fmla="*/ 620078 w 940118"/>
                    <a:gd name="connsiteY8" fmla="*/ 282893 h 1580197"/>
                    <a:gd name="connsiteX9" fmla="*/ 620077 w 940118"/>
                    <a:gd name="connsiteY9" fmla="*/ 282893 h 1580197"/>
                    <a:gd name="connsiteX10" fmla="*/ 548076 w 940118"/>
                    <a:gd name="connsiteY10" fmla="*/ 339736 h 1580197"/>
                    <a:gd name="connsiteX11" fmla="*/ 548640 w 940118"/>
                    <a:gd name="connsiteY11" fmla="*/ 340043 h 1580197"/>
                    <a:gd name="connsiteX12" fmla="*/ 503873 w 940118"/>
                    <a:gd name="connsiteY12" fmla="*/ 383858 h 1580197"/>
                    <a:gd name="connsiteX13" fmla="*/ 488633 w 940118"/>
                    <a:gd name="connsiteY13" fmla="*/ 399098 h 1580197"/>
                    <a:gd name="connsiteX14" fmla="*/ 488633 w 940118"/>
                    <a:gd name="connsiteY14" fmla="*/ 400050 h 1580197"/>
                    <a:gd name="connsiteX15" fmla="*/ 422910 w 940118"/>
                    <a:gd name="connsiteY15" fmla="*/ 482918 h 1580197"/>
                    <a:gd name="connsiteX16" fmla="*/ 422910 w 940118"/>
                    <a:gd name="connsiteY16" fmla="*/ 483870 h 1580197"/>
                    <a:gd name="connsiteX17" fmla="*/ 367665 w 940118"/>
                    <a:gd name="connsiteY17" fmla="*/ 572453 h 1580197"/>
                    <a:gd name="connsiteX18" fmla="*/ 368618 w 940118"/>
                    <a:gd name="connsiteY18" fmla="*/ 573405 h 1580197"/>
                    <a:gd name="connsiteX19" fmla="*/ 317183 w 940118"/>
                    <a:gd name="connsiteY19" fmla="*/ 684847 h 1580197"/>
                    <a:gd name="connsiteX20" fmla="*/ 305241 w 940118"/>
                    <a:gd name="connsiteY20" fmla="*/ 678329 h 1580197"/>
                    <a:gd name="connsiteX21" fmla="*/ 305235 w 940118"/>
                    <a:gd name="connsiteY21" fmla="*/ 678350 h 1580197"/>
                    <a:gd name="connsiteX22" fmla="*/ 317183 w 940118"/>
                    <a:gd name="connsiteY22" fmla="*/ 684847 h 1580197"/>
                    <a:gd name="connsiteX23" fmla="*/ 260985 w 940118"/>
                    <a:gd name="connsiteY23" fmla="*/ 1014413 h 1580197"/>
                    <a:gd name="connsiteX24" fmla="*/ 342900 w 940118"/>
                    <a:gd name="connsiteY24" fmla="*/ 1373505 h 1580197"/>
                    <a:gd name="connsiteX25" fmla="*/ 546735 w 940118"/>
                    <a:gd name="connsiteY25" fmla="*/ 1580197 h 1580197"/>
                    <a:gd name="connsiteX26" fmla="*/ 285750 w 940118"/>
                    <a:gd name="connsiteY26" fmla="*/ 1438275 h 1580197"/>
                    <a:gd name="connsiteX27" fmla="*/ 81915 w 940118"/>
                    <a:gd name="connsiteY27" fmla="*/ 1231583 h 1580197"/>
                    <a:gd name="connsiteX28" fmla="*/ 0 w 940118"/>
                    <a:gd name="connsiteY28" fmla="*/ 872490 h 1580197"/>
                    <a:gd name="connsiteX29" fmla="*/ 56197 w 940118"/>
                    <a:gd name="connsiteY29" fmla="*/ 542925 h 1580197"/>
                    <a:gd name="connsiteX30" fmla="*/ 62441 w 940118"/>
                    <a:gd name="connsiteY30" fmla="*/ 546321 h 1580197"/>
                    <a:gd name="connsiteX31" fmla="*/ 62617 w 940118"/>
                    <a:gd name="connsiteY31" fmla="*/ 545909 h 1580197"/>
                    <a:gd name="connsiteX32" fmla="*/ 57150 w 940118"/>
                    <a:gd name="connsiteY32" fmla="*/ 542925 h 1580197"/>
                    <a:gd name="connsiteX33" fmla="*/ 107444 w 940118"/>
                    <a:gd name="connsiteY33" fmla="*/ 431896 h 1580197"/>
                    <a:gd name="connsiteX34" fmla="*/ 106680 w 940118"/>
                    <a:gd name="connsiteY34" fmla="*/ 431483 h 1580197"/>
                    <a:gd name="connsiteX35" fmla="*/ 161925 w 940118"/>
                    <a:gd name="connsiteY35" fmla="*/ 341948 h 1580197"/>
                    <a:gd name="connsiteX36" fmla="*/ 171758 w 940118"/>
                    <a:gd name="connsiteY36" fmla="*/ 347295 h 1580197"/>
                    <a:gd name="connsiteX37" fmla="*/ 171778 w 940118"/>
                    <a:gd name="connsiteY37" fmla="*/ 347270 h 1580197"/>
                    <a:gd name="connsiteX38" fmla="*/ 161925 w 940118"/>
                    <a:gd name="connsiteY38" fmla="*/ 341948 h 1580197"/>
                    <a:gd name="connsiteX39" fmla="*/ 227648 w 940118"/>
                    <a:gd name="connsiteY39" fmla="*/ 258128 h 1580197"/>
                    <a:gd name="connsiteX40" fmla="*/ 239906 w 940118"/>
                    <a:gd name="connsiteY40" fmla="*/ 264794 h 1580197"/>
                    <a:gd name="connsiteX41" fmla="*/ 240267 w 940118"/>
                    <a:gd name="connsiteY41" fmla="*/ 264453 h 1580197"/>
                    <a:gd name="connsiteX42" fmla="*/ 228600 w 940118"/>
                    <a:gd name="connsiteY42" fmla="*/ 258128 h 1580197"/>
                    <a:gd name="connsiteX43" fmla="*/ 242888 w 940118"/>
                    <a:gd name="connsiteY43" fmla="*/ 241935 h 1580197"/>
                    <a:gd name="connsiteX44" fmla="*/ 287315 w 940118"/>
                    <a:gd name="connsiteY44" fmla="*/ 198453 h 1580197"/>
                    <a:gd name="connsiteX45" fmla="*/ 286702 w 940118"/>
                    <a:gd name="connsiteY45" fmla="*/ 198120 h 1580197"/>
                    <a:gd name="connsiteX46" fmla="*/ 359092 w 940118"/>
                    <a:gd name="connsiteY46" fmla="*/ 140970 h 1580197"/>
                    <a:gd name="connsiteX47" fmla="*/ 378434 w 940118"/>
                    <a:gd name="connsiteY47" fmla="*/ 151488 h 1580197"/>
                    <a:gd name="connsiteX48" fmla="*/ 378837 w 940118"/>
                    <a:gd name="connsiteY48" fmla="*/ 151226 h 1580197"/>
                    <a:gd name="connsiteX49" fmla="*/ 360045 w 940118"/>
                    <a:gd name="connsiteY49" fmla="*/ 140970 h 1580197"/>
                    <a:gd name="connsiteX50" fmla="*/ 486263 w 940118"/>
                    <a:gd name="connsiteY50" fmla="*/ 68845 h 1580197"/>
                    <a:gd name="connsiteX51" fmla="*/ 485775 w 940118"/>
                    <a:gd name="connsiteY51" fmla="*/ 68580 h 1580197"/>
                    <a:gd name="connsiteX52" fmla="*/ 572452 w 940118"/>
                    <a:gd name="connsiteY52" fmla="*/ 32385 h 1580197"/>
                    <a:gd name="connsiteX53" fmla="*/ 595123 w 940118"/>
                    <a:gd name="connsiteY53" fmla="*/ 44713 h 1580197"/>
                    <a:gd name="connsiteX54" fmla="*/ 595672 w 940118"/>
                    <a:gd name="connsiteY54" fmla="*/ 44538 h 1580197"/>
                    <a:gd name="connsiteX55" fmla="*/ 573405 w 940118"/>
                    <a:gd name="connsiteY55" fmla="*/ 32385 h 1580197"/>
                    <a:gd name="connsiteX56" fmla="*/ 679133 w 940118"/>
                    <a:gd name="connsiteY56" fmla="*/ 0 h 1580197"/>
                    <a:gd name="connsiteX0" fmla="*/ 832937 w 940118"/>
                    <a:gd name="connsiteY0" fmla="*/ 174035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747299 w 940118"/>
                    <a:gd name="connsiteY5" fmla="*/ 210278 h 1580197"/>
                    <a:gd name="connsiteX6" fmla="*/ 747713 w 940118"/>
                    <a:gd name="connsiteY6" fmla="*/ 210503 h 1580197"/>
                    <a:gd name="connsiteX7" fmla="*/ 620078 w 940118"/>
                    <a:gd name="connsiteY7" fmla="*/ 282893 h 1580197"/>
                    <a:gd name="connsiteX8" fmla="*/ 620077 w 940118"/>
                    <a:gd name="connsiteY8" fmla="*/ 282893 h 1580197"/>
                    <a:gd name="connsiteX9" fmla="*/ 548076 w 940118"/>
                    <a:gd name="connsiteY9" fmla="*/ 339736 h 1580197"/>
                    <a:gd name="connsiteX10" fmla="*/ 548640 w 940118"/>
                    <a:gd name="connsiteY10" fmla="*/ 340043 h 1580197"/>
                    <a:gd name="connsiteX11" fmla="*/ 503873 w 940118"/>
                    <a:gd name="connsiteY11" fmla="*/ 383858 h 1580197"/>
                    <a:gd name="connsiteX12" fmla="*/ 488633 w 940118"/>
                    <a:gd name="connsiteY12" fmla="*/ 399098 h 1580197"/>
                    <a:gd name="connsiteX13" fmla="*/ 488633 w 940118"/>
                    <a:gd name="connsiteY13" fmla="*/ 400050 h 1580197"/>
                    <a:gd name="connsiteX14" fmla="*/ 422910 w 940118"/>
                    <a:gd name="connsiteY14" fmla="*/ 482918 h 1580197"/>
                    <a:gd name="connsiteX15" fmla="*/ 422910 w 940118"/>
                    <a:gd name="connsiteY15" fmla="*/ 483870 h 1580197"/>
                    <a:gd name="connsiteX16" fmla="*/ 367665 w 940118"/>
                    <a:gd name="connsiteY16" fmla="*/ 572453 h 1580197"/>
                    <a:gd name="connsiteX17" fmla="*/ 368618 w 940118"/>
                    <a:gd name="connsiteY17" fmla="*/ 573405 h 1580197"/>
                    <a:gd name="connsiteX18" fmla="*/ 317183 w 940118"/>
                    <a:gd name="connsiteY18" fmla="*/ 684847 h 1580197"/>
                    <a:gd name="connsiteX19" fmla="*/ 305241 w 940118"/>
                    <a:gd name="connsiteY19" fmla="*/ 678329 h 1580197"/>
                    <a:gd name="connsiteX20" fmla="*/ 305235 w 940118"/>
                    <a:gd name="connsiteY20" fmla="*/ 678350 h 1580197"/>
                    <a:gd name="connsiteX21" fmla="*/ 317183 w 940118"/>
                    <a:gd name="connsiteY21" fmla="*/ 684847 h 1580197"/>
                    <a:gd name="connsiteX22" fmla="*/ 260985 w 940118"/>
                    <a:gd name="connsiteY22" fmla="*/ 1014413 h 1580197"/>
                    <a:gd name="connsiteX23" fmla="*/ 342900 w 940118"/>
                    <a:gd name="connsiteY23" fmla="*/ 1373505 h 1580197"/>
                    <a:gd name="connsiteX24" fmla="*/ 546735 w 940118"/>
                    <a:gd name="connsiteY24" fmla="*/ 1580197 h 1580197"/>
                    <a:gd name="connsiteX25" fmla="*/ 285750 w 940118"/>
                    <a:gd name="connsiteY25" fmla="*/ 1438275 h 1580197"/>
                    <a:gd name="connsiteX26" fmla="*/ 81915 w 940118"/>
                    <a:gd name="connsiteY26" fmla="*/ 1231583 h 1580197"/>
                    <a:gd name="connsiteX27" fmla="*/ 0 w 940118"/>
                    <a:gd name="connsiteY27" fmla="*/ 872490 h 1580197"/>
                    <a:gd name="connsiteX28" fmla="*/ 56197 w 940118"/>
                    <a:gd name="connsiteY28" fmla="*/ 542925 h 1580197"/>
                    <a:gd name="connsiteX29" fmla="*/ 62441 w 940118"/>
                    <a:gd name="connsiteY29" fmla="*/ 546321 h 1580197"/>
                    <a:gd name="connsiteX30" fmla="*/ 62617 w 940118"/>
                    <a:gd name="connsiteY30" fmla="*/ 545909 h 1580197"/>
                    <a:gd name="connsiteX31" fmla="*/ 57150 w 940118"/>
                    <a:gd name="connsiteY31" fmla="*/ 542925 h 1580197"/>
                    <a:gd name="connsiteX32" fmla="*/ 107444 w 940118"/>
                    <a:gd name="connsiteY32" fmla="*/ 431896 h 1580197"/>
                    <a:gd name="connsiteX33" fmla="*/ 106680 w 940118"/>
                    <a:gd name="connsiteY33" fmla="*/ 431483 h 1580197"/>
                    <a:gd name="connsiteX34" fmla="*/ 161925 w 940118"/>
                    <a:gd name="connsiteY34" fmla="*/ 341948 h 1580197"/>
                    <a:gd name="connsiteX35" fmla="*/ 171758 w 940118"/>
                    <a:gd name="connsiteY35" fmla="*/ 347295 h 1580197"/>
                    <a:gd name="connsiteX36" fmla="*/ 171778 w 940118"/>
                    <a:gd name="connsiteY36" fmla="*/ 347270 h 1580197"/>
                    <a:gd name="connsiteX37" fmla="*/ 161925 w 940118"/>
                    <a:gd name="connsiteY37" fmla="*/ 341948 h 1580197"/>
                    <a:gd name="connsiteX38" fmla="*/ 227648 w 940118"/>
                    <a:gd name="connsiteY38" fmla="*/ 258128 h 1580197"/>
                    <a:gd name="connsiteX39" fmla="*/ 239906 w 940118"/>
                    <a:gd name="connsiteY39" fmla="*/ 264794 h 1580197"/>
                    <a:gd name="connsiteX40" fmla="*/ 240267 w 940118"/>
                    <a:gd name="connsiteY40" fmla="*/ 264453 h 1580197"/>
                    <a:gd name="connsiteX41" fmla="*/ 228600 w 940118"/>
                    <a:gd name="connsiteY41" fmla="*/ 258128 h 1580197"/>
                    <a:gd name="connsiteX42" fmla="*/ 242888 w 940118"/>
                    <a:gd name="connsiteY42" fmla="*/ 241935 h 1580197"/>
                    <a:gd name="connsiteX43" fmla="*/ 287315 w 940118"/>
                    <a:gd name="connsiteY43" fmla="*/ 198453 h 1580197"/>
                    <a:gd name="connsiteX44" fmla="*/ 286702 w 940118"/>
                    <a:gd name="connsiteY44" fmla="*/ 198120 h 1580197"/>
                    <a:gd name="connsiteX45" fmla="*/ 359092 w 940118"/>
                    <a:gd name="connsiteY45" fmla="*/ 140970 h 1580197"/>
                    <a:gd name="connsiteX46" fmla="*/ 378434 w 940118"/>
                    <a:gd name="connsiteY46" fmla="*/ 151488 h 1580197"/>
                    <a:gd name="connsiteX47" fmla="*/ 378837 w 940118"/>
                    <a:gd name="connsiteY47" fmla="*/ 151226 h 1580197"/>
                    <a:gd name="connsiteX48" fmla="*/ 360045 w 940118"/>
                    <a:gd name="connsiteY48" fmla="*/ 140970 h 1580197"/>
                    <a:gd name="connsiteX49" fmla="*/ 486263 w 940118"/>
                    <a:gd name="connsiteY49" fmla="*/ 68845 h 1580197"/>
                    <a:gd name="connsiteX50" fmla="*/ 485775 w 940118"/>
                    <a:gd name="connsiteY50" fmla="*/ 68580 h 1580197"/>
                    <a:gd name="connsiteX51" fmla="*/ 572452 w 940118"/>
                    <a:gd name="connsiteY51" fmla="*/ 32385 h 1580197"/>
                    <a:gd name="connsiteX52" fmla="*/ 595123 w 940118"/>
                    <a:gd name="connsiteY52" fmla="*/ 44713 h 1580197"/>
                    <a:gd name="connsiteX53" fmla="*/ 595672 w 940118"/>
                    <a:gd name="connsiteY53" fmla="*/ 44538 h 1580197"/>
                    <a:gd name="connsiteX54" fmla="*/ 573405 w 940118"/>
                    <a:gd name="connsiteY54" fmla="*/ 32385 h 1580197"/>
                    <a:gd name="connsiteX55" fmla="*/ 679133 w 940118"/>
                    <a:gd name="connsiteY5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95672 w 940118"/>
                    <a:gd name="connsiteY50" fmla="*/ 44538 h 1580197"/>
                    <a:gd name="connsiteX51" fmla="*/ 573405 w 940118"/>
                    <a:gd name="connsiteY51" fmla="*/ 32385 h 1580197"/>
                    <a:gd name="connsiteX52" fmla="*/ 679133 w 940118"/>
                    <a:gd name="connsiteY5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73405 w 940118"/>
                    <a:gd name="connsiteY50" fmla="*/ 32385 h 1580197"/>
                    <a:gd name="connsiteX51" fmla="*/ 679133 w 940118"/>
                    <a:gd name="connsiteY5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486263 w 940118"/>
                    <a:gd name="connsiteY45" fmla="*/ 68845 h 1580197"/>
                    <a:gd name="connsiteX46" fmla="*/ 485775 w 940118"/>
                    <a:gd name="connsiteY46" fmla="*/ 68580 h 1580197"/>
                    <a:gd name="connsiteX47" fmla="*/ 572452 w 940118"/>
                    <a:gd name="connsiteY47" fmla="*/ 32385 h 1580197"/>
                    <a:gd name="connsiteX48" fmla="*/ 595123 w 940118"/>
                    <a:gd name="connsiteY48" fmla="*/ 44713 h 1580197"/>
                    <a:gd name="connsiteX49" fmla="*/ 573405 w 940118"/>
                    <a:gd name="connsiteY49" fmla="*/ 32385 h 1580197"/>
                    <a:gd name="connsiteX50" fmla="*/ 679133 w 940118"/>
                    <a:gd name="connsiteY5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486263 w 940118"/>
                    <a:gd name="connsiteY44" fmla="*/ 68845 h 1580197"/>
                    <a:gd name="connsiteX45" fmla="*/ 485775 w 940118"/>
                    <a:gd name="connsiteY45" fmla="*/ 68580 h 1580197"/>
                    <a:gd name="connsiteX46" fmla="*/ 572452 w 940118"/>
                    <a:gd name="connsiteY46" fmla="*/ 32385 h 1580197"/>
                    <a:gd name="connsiteX47" fmla="*/ 595123 w 940118"/>
                    <a:gd name="connsiteY47" fmla="*/ 44713 h 1580197"/>
                    <a:gd name="connsiteX48" fmla="*/ 573405 w 940118"/>
                    <a:gd name="connsiteY48" fmla="*/ 32385 h 1580197"/>
                    <a:gd name="connsiteX49" fmla="*/ 679133 w 940118"/>
                    <a:gd name="connsiteY4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486263 w 940118"/>
                    <a:gd name="connsiteY43" fmla="*/ 68845 h 1580197"/>
                    <a:gd name="connsiteX44" fmla="*/ 485775 w 940118"/>
                    <a:gd name="connsiteY44" fmla="*/ 68580 h 1580197"/>
                    <a:gd name="connsiteX45" fmla="*/ 572452 w 940118"/>
                    <a:gd name="connsiteY45" fmla="*/ 32385 h 1580197"/>
                    <a:gd name="connsiteX46" fmla="*/ 595123 w 940118"/>
                    <a:gd name="connsiteY46" fmla="*/ 44713 h 1580197"/>
                    <a:gd name="connsiteX47" fmla="*/ 573405 w 940118"/>
                    <a:gd name="connsiteY47" fmla="*/ 32385 h 1580197"/>
                    <a:gd name="connsiteX48" fmla="*/ 679133 w 940118"/>
                    <a:gd name="connsiteY4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87315 w 940118"/>
                    <a:gd name="connsiteY39" fmla="*/ 198453 h 1580197"/>
                    <a:gd name="connsiteX40" fmla="*/ 286702 w 940118"/>
                    <a:gd name="connsiteY40" fmla="*/ 198120 h 1580197"/>
                    <a:gd name="connsiteX41" fmla="*/ 359092 w 940118"/>
                    <a:gd name="connsiteY41" fmla="*/ 140970 h 1580197"/>
                    <a:gd name="connsiteX42" fmla="*/ 486263 w 940118"/>
                    <a:gd name="connsiteY42" fmla="*/ 68845 h 1580197"/>
                    <a:gd name="connsiteX43" fmla="*/ 485775 w 940118"/>
                    <a:gd name="connsiteY43" fmla="*/ 68580 h 1580197"/>
                    <a:gd name="connsiteX44" fmla="*/ 572452 w 940118"/>
                    <a:gd name="connsiteY44" fmla="*/ 32385 h 1580197"/>
                    <a:gd name="connsiteX45" fmla="*/ 595123 w 940118"/>
                    <a:gd name="connsiteY45" fmla="*/ 44713 h 1580197"/>
                    <a:gd name="connsiteX46" fmla="*/ 573405 w 940118"/>
                    <a:gd name="connsiteY46" fmla="*/ 32385 h 1580197"/>
                    <a:gd name="connsiteX47" fmla="*/ 679133 w 940118"/>
                    <a:gd name="connsiteY4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28600 w 940118"/>
                    <a:gd name="connsiteY37" fmla="*/ 258128 h 1580197"/>
                    <a:gd name="connsiteX38" fmla="*/ 287315 w 940118"/>
                    <a:gd name="connsiteY38" fmla="*/ 198453 h 1580197"/>
                    <a:gd name="connsiteX39" fmla="*/ 286702 w 940118"/>
                    <a:gd name="connsiteY39" fmla="*/ 198120 h 1580197"/>
                    <a:gd name="connsiteX40" fmla="*/ 359092 w 940118"/>
                    <a:gd name="connsiteY40" fmla="*/ 140970 h 1580197"/>
                    <a:gd name="connsiteX41" fmla="*/ 486263 w 940118"/>
                    <a:gd name="connsiteY41" fmla="*/ 68845 h 1580197"/>
                    <a:gd name="connsiteX42" fmla="*/ 485775 w 940118"/>
                    <a:gd name="connsiteY42" fmla="*/ 68580 h 1580197"/>
                    <a:gd name="connsiteX43" fmla="*/ 572452 w 940118"/>
                    <a:gd name="connsiteY43" fmla="*/ 32385 h 1580197"/>
                    <a:gd name="connsiteX44" fmla="*/ 595123 w 940118"/>
                    <a:gd name="connsiteY44" fmla="*/ 44713 h 1580197"/>
                    <a:gd name="connsiteX45" fmla="*/ 573405 w 940118"/>
                    <a:gd name="connsiteY45" fmla="*/ 32385 h 1580197"/>
                    <a:gd name="connsiteX46" fmla="*/ 679133 w 940118"/>
                    <a:gd name="connsiteY46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87315 w 940118"/>
                    <a:gd name="connsiteY37" fmla="*/ 198453 h 1580197"/>
                    <a:gd name="connsiteX38" fmla="*/ 286702 w 940118"/>
                    <a:gd name="connsiteY38" fmla="*/ 198120 h 1580197"/>
                    <a:gd name="connsiteX39" fmla="*/ 359092 w 940118"/>
                    <a:gd name="connsiteY39" fmla="*/ 140970 h 1580197"/>
                    <a:gd name="connsiteX40" fmla="*/ 486263 w 940118"/>
                    <a:gd name="connsiteY40" fmla="*/ 68845 h 1580197"/>
                    <a:gd name="connsiteX41" fmla="*/ 485775 w 940118"/>
                    <a:gd name="connsiteY41" fmla="*/ 68580 h 1580197"/>
                    <a:gd name="connsiteX42" fmla="*/ 572452 w 940118"/>
                    <a:gd name="connsiteY42" fmla="*/ 32385 h 1580197"/>
                    <a:gd name="connsiteX43" fmla="*/ 595123 w 940118"/>
                    <a:gd name="connsiteY43" fmla="*/ 44713 h 1580197"/>
                    <a:gd name="connsiteX44" fmla="*/ 573405 w 940118"/>
                    <a:gd name="connsiteY44" fmla="*/ 32385 h 1580197"/>
                    <a:gd name="connsiteX45" fmla="*/ 679133 w 940118"/>
                    <a:gd name="connsiteY4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87315 w 940118"/>
                    <a:gd name="connsiteY36" fmla="*/ 198453 h 1580197"/>
                    <a:gd name="connsiteX37" fmla="*/ 286702 w 940118"/>
                    <a:gd name="connsiteY37" fmla="*/ 198120 h 1580197"/>
                    <a:gd name="connsiteX38" fmla="*/ 359092 w 940118"/>
                    <a:gd name="connsiteY38" fmla="*/ 140970 h 1580197"/>
                    <a:gd name="connsiteX39" fmla="*/ 486263 w 940118"/>
                    <a:gd name="connsiteY39" fmla="*/ 68845 h 1580197"/>
                    <a:gd name="connsiteX40" fmla="*/ 485775 w 940118"/>
                    <a:gd name="connsiteY40" fmla="*/ 68580 h 1580197"/>
                    <a:gd name="connsiteX41" fmla="*/ 572452 w 940118"/>
                    <a:gd name="connsiteY41" fmla="*/ 32385 h 1580197"/>
                    <a:gd name="connsiteX42" fmla="*/ 595123 w 940118"/>
                    <a:gd name="connsiteY42" fmla="*/ 44713 h 1580197"/>
                    <a:gd name="connsiteX43" fmla="*/ 573405 w 940118"/>
                    <a:gd name="connsiteY43" fmla="*/ 32385 h 1580197"/>
                    <a:gd name="connsiteX44" fmla="*/ 679133 w 940118"/>
                    <a:gd name="connsiteY44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61925 w 940118"/>
                    <a:gd name="connsiteY33" fmla="*/ 341948 h 1580197"/>
                    <a:gd name="connsiteX34" fmla="*/ 227648 w 940118"/>
                    <a:gd name="connsiteY34" fmla="*/ 258128 h 1580197"/>
                    <a:gd name="connsiteX35" fmla="*/ 287315 w 940118"/>
                    <a:gd name="connsiteY35" fmla="*/ 198453 h 1580197"/>
                    <a:gd name="connsiteX36" fmla="*/ 286702 w 940118"/>
                    <a:gd name="connsiteY36" fmla="*/ 198120 h 1580197"/>
                    <a:gd name="connsiteX37" fmla="*/ 359092 w 940118"/>
                    <a:gd name="connsiteY37" fmla="*/ 140970 h 1580197"/>
                    <a:gd name="connsiteX38" fmla="*/ 486263 w 940118"/>
                    <a:gd name="connsiteY38" fmla="*/ 68845 h 1580197"/>
                    <a:gd name="connsiteX39" fmla="*/ 485775 w 940118"/>
                    <a:gd name="connsiteY39" fmla="*/ 68580 h 1580197"/>
                    <a:gd name="connsiteX40" fmla="*/ 572452 w 940118"/>
                    <a:gd name="connsiteY40" fmla="*/ 32385 h 1580197"/>
                    <a:gd name="connsiteX41" fmla="*/ 595123 w 940118"/>
                    <a:gd name="connsiteY41" fmla="*/ 44713 h 1580197"/>
                    <a:gd name="connsiteX42" fmla="*/ 573405 w 940118"/>
                    <a:gd name="connsiteY42" fmla="*/ 32385 h 1580197"/>
                    <a:gd name="connsiteX43" fmla="*/ 679133 w 940118"/>
                    <a:gd name="connsiteY43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227648 w 940118"/>
                    <a:gd name="connsiteY33" fmla="*/ 258128 h 1580197"/>
                    <a:gd name="connsiteX34" fmla="*/ 287315 w 940118"/>
                    <a:gd name="connsiteY34" fmla="*/ 198453 h 1580197"/>
                    <a:gd name="connsiteX35" fmla="*/ 286702 w 940118"/>
                    <a:gd name="connsiteY35" fmla="*/ 198120 h 1580197"/>
                    <a:gd name="connsiteX36" fmla="*/ 359092 w 940118"/>
                    <a:gd name="connsiteY36" fmla="*/ 140970 h 1580197"/>
                    <a:gd name="connsiteX37" fmla="*/ 486263 w 940118"/>
                    <a:gd name="connsiteY37" fmla="*/ 68845 h 1580197"/>
                    <a:gd name="connsiteX38" fmla="*/ 485775 w 940118"/>
                    <a:gd name="connsiteY38" fmla="*/ 68580 h 1580197"/>
                    <a:gd name="connsiteX39" fmla="*/ 572452 w 940118"/>
                    <a:gd name="connsiteY39" fmla="*/ 32385 h 1580197"/>
                    <a:gd name="connsiteX40" fmla="*/ 595123 w 940118"/>
                    <a:gd name="connsiteY40" fmla="*/ 44713 h 1580197"/>
                    <a:gd name="connsiteX41" fmla="*/ 573405 w 940118"/>
                    <a:gd name="connsiteY41" fmla="*/ 32385 h 1580197"/>
                    <a:gd name="connsiteX42" fmla="*/ 679133 w 940118"/>
                    <a:gd name="connsiteY4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227648 w 940118"/>
                    <a:gd name="connsiteY32" fmla="*/ 258128 h 1580197"/>
                    <a:gd name="connsiteX33" fmla="*/ 287315 w 940118"/>
                    <a:gd name="connsiteY33" fmla="*/ 198453 h 1580197"/>
                    <a:gd name="connsiteX34" fmla="*/ 286702 w 940118"/>
                    <a:gd name="connsiteY34" fmla="*/ 198120 h 1580197"/>
                    <a:gd name="connsiteX35" fmla="*/ 359092 w 940118"/>
                    <a:gd name="connsiteY35" fmla="*/ 140970 h 1580197"/>
                    <a:gd name="connsiteX36" fmla="*/ 486263 w 940118"/>
                    <a:gd name="connsiteY36" fmla="*/ 68845 h 1580197"/>
                    <a:gd name="connsiteX37" fmla="*/ 485775 w 940118"/>
                    <a:gd name="connsiteY37" fmla="*/ 68580 h 1580197"/>
                    <a:gd name="connsiteX38" fmla="*/ 572452 w 940118"/>
                    <a:gd name="connsiteY38" fmla="*/ 32385 h 1580197"/>
                    <a:gd name="connsiteX39" fmla="*/ 595123 w 940118"/>
                    <a:gd name="connsiteY39" fmla="*/ 44713 h 1580197"/>
                    <a:gd name="connsiteX40" fmla="*/ 573405 w 940118"/>
                    <a:gd name="connsiteY40" fmla="*/ 32385 h 1580197"/>
                    <a:gd name="connsiteX41" fmla="*/ 679133 w 940118"/>
                    <a:gd name="connsiteY4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286702 w 940118"/>
                    <a:gd name="connsiteY33" fmla="*/ 198120 h 1580197"/>
                    <a:gd name="connsiteX34" fmla="*/ 359092 w 940118"/>
                    <a:gd name="connsiteY34" fmla="*/ 140970 h 1580197"/>
                    <a:gd name="connsiteX35" fmla="*/ 486263 w 940118"/>
                    <a:gd name="connsiteY35" fmla="*/ 68845 h 1580197"/>
                    <a:gd name="connsiteX36" fmla="*/ 485775 w 940118"/>
                    <a:gd name="connsiteY36" fmla="*/ 68580 h 1580197"/>
                    <a:gd name="connsiteX37" fmla="*/ 572452 w 940118"/>
                    <a:gd name="connsiteY37" fmla="*/ 32385 h 1580197"/>
                    <a:gd name="connsiteX38" fmla="*/ 595123 w 940118"/>
                    <a:gd name="connsiteY38" fmla="*/ 44713 h 1580197"/>
                    <a:gd name="connsiteX39" fmla="*/ 573405 w 940118"/>
                    <a:gd name="connsiteY39" fmla="*/ 32385 h 1580197"/>
                    <a:gd name="connsiteX40" fmla="*/ 679133 w 940118"/>
                    <a:gd name="connsiteY4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95123 w 940118"/>
                    <a:gd name="connsiteY37" fmla="*/ 44713 h 1580197"/>
                    <a:gd name="connsiteX38" fmla="*/ 573405 w 940118"/>
                    <a:gd name="connsiteY38" fmla="*/ 32385 h 1580197"/>
                    <a:gd name="connsiteX39" fmla="*/ 679133 w 940118"/>
                    <a:gd name="connsiteY3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73405 w 940118"/>
                    <a:gd name="connsiteY37" fmla="*/ 32385 h 1580197"/>
                    <a:gd name="connsiteX38" fmla="*/ 679133 w 940118"/>
                    <a:gd name="connsiteY3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05235 w 940118"/>
                    <a:gd name="connsiteY16" fmla="*/ 678350 h 1580197"/>
                    <a:gd name="connsiteX17" fmla="*/ 317183 w 940118"/>
                    <a:gd name="connsiteY17" fmla="*/ 684847 h 1580197"/>
                    <a:gd name="connsiteX18" fmla="*/ 260985 w 940118"/>
                    <a:gd name="connsiteY18" fmla="*/ 1014413 h 1580197"/>
                    <a:gd name="connsiteX19" fmla="*/ 342900 w 940118"/>
                    <a:gd name="connsiteY19" fmla="*/ 1373505 h 1580197"/>
                    <a:gd name="connsiteX20" fmla="*/ 546735 w 940118"/>
                    <a:gd name="connsiteY20" fmla="*/ 1580197 h 1580197"/>
                    <a:gd name="connsiteX21" fmla="*/ 285750 w 940118"/>
                    <a:gd name="connsiteY21" fmla="*/ 1438275 h 1580197"/>
                    <a:gd name="connsiteX22" fmla="*/ 81915 w 940118"/>
                    <a:gd name="connsiteY22" fmla="*/ 1231583 h 1580197"/>
                    <a:gd name="connsiteX23" fmla="*/ 0 w 940118"/>
                    <a:gd name="connsiteY23" fmla="*/ 872490 h 1580197"/>
                    <a:gd name="connsiteX24" fmla="*/ 56197 w 940118"/>
                    <a:gd name="connsiteY24" fmla="*/ 542925 h 1580197"/>
                    <a:gd name="connsiteX25" fmla="*/ 62441 w 940118"/>
                    <a:gd name="connsiteY25" fmla="*/ 546321 h 1580197"/>
                    <a:gd name="connsiteX26" fmla="*/ 62617 w 940118"/>
                    <a:gd name="connsiteY26" fmla="*/ 545909 h 1580197"/>
                    <a:gd name="connsiteX27" fmla="*/ 57150 w 940118"/>
                    <a:gd name="connsiteY27" fmla="*/ 542925 h 1580197"/>
                    <a:gd name="connsiteX28" fmla="*/ 107444 w 940118"/>
                    <a:gd name="connsiteY28" fmla="*/ 431896 h 1580197"/>
                    <a:gd name="connsiteX29" fmla="*/ 106680 w 940118"/>
                    <a:gd name="connsiteY29" fmla="*/ 431483 h 1580197"/>
                    <a:gd name="connsiteX30" fmla="*/ 227648 w 940118"/>
                    <a:gd name="connsiteY30" fmla="*/ 258128 h 1580197"/>
                    <a:gd name="connsiteX31" fmla="*/ 287315 w 940118"/>
                    <a:gd name="connsiteY31" fmla="*/ 198453 h 1580197"/>
                    <a:gd name="connsiteX32" fmla="*/ 359092 w 940118"/>
                    <a:gd name="connsiteY32" fmla="*/ 140970 h 1580197"/>
                    <a:gd name="connsiteX33" fmla="*/ 486263 w 940118"/>
                    <a:gd name="connsiteY33" fmla="*/ 68845 h 1580197"/>
                    <a:gd name="connsiteX34" fmla="*/ 485775 w 940118"/>
                    <a:gd name="connsiteY34" fmla="*/ 68580 h 1580197"/>
                    <a:gd name="connsiteX35" fmla="*/ 572452 w 940118"/>
                    <a:gd name="connsiteY35" fmla="*/ 32385 h 1580197"/>
                    <a:gd name="connsiteX36" fmla="*/ 573405 w 940118"/>
                    <a:gd name="connsiteY36" fmla="*/ 32385 h 1580197"/>
                    <a:gd name="connsiteX37" fmla="*/ 679133 w 940118"/>
                    <a:gd name="connsiteY3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17183 w 940118"/>
                    <a:gd name="connsiteY16" fmla="*/ 684847 h 1580197"/>
                    <a:gd name="connsiteX17" fmla="*/ 260985 w 940118"/>
                    <a:gd name="connsiteY17" fmla="*/ 1014413 h 1580197"/>
                    <a:gd name="connsiteX18" fmla="*/ 342900 w 940118"/>
                    <a:gd name="connsiteY18" fmla="*/ 1373505 h 1580197"/>
                    <a:gd name="connsiteX19" fmla="*/ 546735 w 940118"/>
                    <a:gd name="connsiteY19" fmla="*/ 1580197 h 1580197"/>
                    <a:gd name="connsiteX20" fmla="*/ 285750 w 940118"/>
                    <a:gd name="connsiteY20" fmla="*/ 1438275 h 1580197"/>
                    <a:gd name="connsiteX21" fmla="*/ 81915 w 940118"/>
                    <a:gd name="connsiteY21" fmla="*/ 1231583 h 1580197"/>
                    <a:gd name="connsiteX22" fmla="*/ 0 w 940118"/>
                    <a:gd name="connsiteY22" fmla="*/ 872490 h 1580197"/>
                    <a:gd name="connsiteX23" fmla="*/ 56197 w 940118"/>
                    <a:gd name="connsiteY23" fmla="*/ 542925 h 1580197"/>
                    <a:gd name="connsiteX24" fmla="*/ 62441 w 940118"/>
                    <a:gd name="connsiteY24" fmla="*/ 546321 h 1580197"/>
                    <a:gd name="connsiteX25" fmla="*/ 62617 w 940118"/>
                    <a:gd name="connsiteY25" fmla="*/ 545909 h 1580197"/>
                    <a:gd name="connsiteX26" fmla="*/ 57150 w 940118"/>
                    <a:gd name="connsiteY26" fmla="*/ 542925 h 1580197"/>
                    <a:gd name="connsiteX27" fmla="*/ 107444 w 940118"/>
                    <a:gd name="connsiteY27" fmla="*/ 431896 h 1580197"/>
                    <a:gd name="connsiteX28" fmla="*/ 106680 w 940118"/>
                    <a:gd name="connsiteY28" fmla="*/ 431483 h 1580197"/>
                    <a:gd name="connsiteX29" fmla="*/ 227648 w 940118"/>
                    <a:gd name="connsiteY29" fmla="*/ 258128 h 1580197"/>
                    <a:gd name="connsiteX30" fmla="*/ 287315 w 940118"/>
                    <a:gd name="connsiteY30" fmla="*/ 198453 h 1580197"/>
                    <a:gd name="connsiteX31" fmla="*/ 359092 w 940118"/>
                    <a:gd name="connsiteY31" fmla="*/ 140970 h 1580197"/>
                    <a:gd name="connsiteX32" fmla="*/ 486263 w 940118"/>
                    <a:gd name="connsiteY32" fmla="*/ 68845 h 1580197"/>
                    <a:gd name="connsiteX33" fmla="*/ 485775 w 940118"/>
                    <a:gd name="connsiteY33" fmla="*/ 68580 h 1580197"/>
                    <a:gd name="connsiteX34" fmla="*/ 572452 w 940118"/>
                    <a:gd name="connsiteY34" fmla="*/ 32385 h 1580197"/>
                    <a:gd name="connsiteX35" fmla="*/ 573405 w 940118"/>
                    <a:gd name="connsiteY35" fmla="*/ 32385 h 1580197"/>
                    <a:gd name="connsiteX36" fmla="*/ 679133 w 940118"/>
                    <a:gd name="connsiteY36" fmla="*/ 0 h 1580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40118" h="1580197">
                      <a:moveTo>
                        <a:pt x="679133" y="0"/>
                      </a:moveTo>
                      <a:lnTo>
                        <a:pt x="940118" y="140970"/>
                      </a:lnTo>
                      <a:lnTo>
                        <a:pt x="747299" y="210278"/>
                      </a:lnTo>
                      <a:lnTo>
                        <a:pt x="747713" y="210503"/>
                      </a:lnTo>
                      <a:cubicBezTo>
                        <a:pt x="701040" y="232410"/>
                        <a:pt x="658178" y="256223"/>
                        <a:pt x="620078" y="282893"/>
                      </a:cubicBezTo>
                      <a:lnTo>
                        <a:pt x="620077" y="282893"/>
                      </a:lnTo>
                      <a:lnTo>
                        <a:pt x="548076" y="339736"/>
                      </a:lnTo>
                      <a:lnTo>
                        <a:pt x="548640" y="340043"/>
                      </a:lnTo>
                      <a:cubicBezTo>
                        <a:pt x="538733" y="349937"/>
                        <a:pt x="498634" y="389097"/>
                        <a:pt x="488633" y="399098"/>
                      </a:cubicBezTo>
                      <a:lnTo>
                        <a:pt x="488633" y="400050"/>
                      </a:lnTo>
                      <a:cubicBezTo>
                        <a:pt x="464820" y="426720"/>
                        <a:pt x="442913" y="454343"/>
                        <a:pt x="422910" y="482918"/>
                      </a:cubicBezTo>
                      <a:lnTo>
                        <a:pt x="422910" y="483870"/>
                      </a:lnTo>
                      <a:cubicBezTo>
                        <a:pt x="402908" y="512445"/>
                        <a:pt x="383858" y="541973"/>
                        <a:pt x="367665" y="572453"/>
                      </a:cubicBezTo>
                      <a:lnTo>
                        <a:pt x="368618" y="573405"/>
                      </a:lnTo>
                      <a:cubicBezTo>
                        <a:pt x="347663" y="608647"/>
                        <a:pt x="331470" y="645795"/>
                        <a:pt x="317183" y="684847"/>
                      </a:cubicBezTo>
                      <a:lnTo>
                        <a:pt x="305241" y="678329"/>
                      </a:lnTo>
                      <a:lnTo>
                        <a:pt x="317183" y="684847"/>
                      </a:lnTo>
                      <a:cubicBezTo>
                        <a:pt x="280035" y="786765"/>
                        <a:pt x="260985" y="896303"/>
                        <a:pt x="260985" y="1014413"/>
                      </a:cubicBezTo>
                      <a:cubicBezTo>
                        <a:pt x="260985" y="1152525"/>
                        <a:pt x="287655" y="1272540"/>
                        <a:pt x="342900" y="1373505"/>
                      </a:cubicBezTo>
                      <a:cubicBezTo>
                        <a:pt x="391478" y="1463993"/>
                        <a:pt x="460058" y="1532572"/>
                        <a:pt x="546735" y="1580197"/>
                      </a:cubicBezTo>
                      <a:lnTo>
                        <a:pt x="285750" y="1438275"/>
                      </a:lnTo>
                      <a:cubicBezTo>
                        <a:pt x="199073" y="1390650"/>
                        <a:pt x="130493" y="1322070"/>
                        <a:pt x="81915" y="1231583"/>
                      </a:cubicBezTo>
                      <a:cubicBezTo>
                        <a:pt x="27622" y="1130618"/>
                        <a:pt x="0" y="1010603"/>
                        <a:pt x="0" y="872490"/>
                      </a:cubicBezTo>
                      <a:cubicBezTo>
                        <a:pt x="0" y="754380"/>
                        <a:pt x="19050" y="644842"/>
                        <a:pt x="56197" y="542925"/>
                      </a:cubicBezTo>
                      <a:lnTo>
                        <a:pt x="62441" y="546321"/>
                      </a:lnTo>
                      <a:cubicBezTo>
                        <a:pt x="62500" y="546184"/>
                        <a:pt x="62558" y="546046"/>
                        <a:pt x="62617" y="545909"/>
                      </a:cubicBezTo>
                      <a:lnTo>
                        <a:pt x="57150" y="542925"/>
                      </a:lnTo>
                      <a:lnTo>
                        <a:pt x="107444" y="431896"/>
                      </a:lnTo>
                      <a:lnTo>
                        <a:pt x="106680" y="431483"/>
                      </a:lnTo>
                      <a:cubicBezTo>
                        <a:pt x="126714" y="402522"/>
                        <a:pt x="197542" y="296966"/>
                        <a:pt x="227648" y="258128"/>
                      </a:cubicBezTo>
                      <a:lnTo>
                        <a:pt x="287315" y="198453"/>
                      </a:lnTo>
                      <a:lnTo>
                        <a:pt x="359092" y="140970"/>
                      </a:lnTo>
                      <a:lnTo>
                        <a:pt x="486263" y="68845"/>
                      </a:lnTo>
                      <a:lnTo>
                        <a:pt x="485775" y="68580"/>
                      </a:lnTo>
                      <a:cubicBezTo>
                        <a:pt x="513398" y="55245"/>
                        <a:pt x="541973" y="43815"/>
                        <a:pt x="572452" y="32385"/>
                      </a:cubicBezTo>
                      <a:lnTo>
                        <a:pt x="573405" y="32385"/>
                      </a:lnTo>
                      <a:lnTo>
                        <a:pt x="67913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346DB45-5CD6-4EEB-AC2C-D34E208FF9E5}"/>
                    </a:ext>
                  </a:extLst>
                </p:cNvPr>
                <p:cNvSpPr/>
                <p:nvPr/>
              </p:nvSpPr>
              <p:spPr>
                <a:xfrm>
                  <a:off x="2714531" y="1811829"/>
                  <a:ext cx="257174" cy="304801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4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6809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1399AE7-7580-4588-9A58-718AB6B280AE}"/>
              </a:ext>
            </a:extLst>
          </p:cNvPr>
          <p:cNvSpPr/>
          <p:nvPr userDrawn="1"/>
        </p:nvSpPr>
        <p:spPr>
          <a:xfrm>
            <a:off x="5132027" y="2225420"/>
            <a:ext cx="3846174" cy="3471341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313" tIns="64159" rIns="128313" bIns="64159" rtlCol="0" anchor="ctr"/>
          <a:lstStyle/>
          <a:p>
            <a:pPr algn="ctr"/>
            <a:endParaRPr lang="en-US" sz="324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BB1D285-297C-40A8-BBFC-EB5A74F5BA1A}"/>
              </a:ext>
            </a:extLst>
          </p:cNvPr>
          <p:cNvSpPr/>
          <p:nvPr userDrawn="1"/>
        </p:nvSpPr>
        <p:spPr>
          <a:xfrm>
            <a:off x="9367521" y="2225420"/>
            <a:ext cx="3846174" cy="3471341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313" tIns="64159" rIns="128313" bIns="64159" rtlCol="0" anchor="ctr"/>
          <a:lstStyle/>
          <a:p>
            <a:pPr algn="ctr"/>
            <a:endParaRPr lang="en-US" sz="324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553E31C-BA12-49BE-A5AF-1A7FC60C7778}"/>
              </a:ext>
            </a:extLst>
          </p:cNvPr>
          <p:cNvSpPr/>
          <p:nvPr userDrawn="1"/>
        </p:nvSpPr>
        <p:spPr>
          <a:xfrm>
            <a:off x="13603065" y="2225420"/>
            <a:ext cx="3846174" cy="3471341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313" tIns="64159" rIns="128313" bIns="64159" rtlCol="0" anchor="ctr"/>
          <a:lstStyle/>
          <a:p>
            <a:pPr algn="ctr"/>
            <a:endParaRPr lang="en-US" sz="324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EF596D5-CEC7-43FD-9951-E2A4B72BEBA2}"/>
              </a:ext>
            </a:extLst>
          </p:cNvPr>
          <p:cNvSpPr/>
          <p:nvPr userDrawn="1"/>
        </p:nvSpPr>
        <p:spPr>
          <a:xfrm>
            <a:off x="896495" y="2225420"/>
            <a:ext cx="3846174" cy="3471341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313" tIns="64159" rIns="128313" bIns="64159" rtlCol="0" anchor="ctr"/>
          <a:lstStyle/>
          <a:p>
            <a:pPr algn="ctr"/>
            <a:endParaRPr lang="en-US" sz="324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3EE8531-7145-486E-BA3D-B8072229310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063978" y="2376609"/>
            <a:ext cx="3511152" cy="316896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71285" tIns="35644" rIns="71285" bIns="35644" anchor="ctr">
            <a:noAutofit/>
          </a:bodyPr>
          <a:lstStyle>
            <a:lvl1pPr marL="0" indent="0" algn="ctr">
              <a:buNone/>
              <a:defRPr sz="1620" baseline="0">
                <a:latin typeface="Arial" pitchFamily="34" charset="0"/>
                <a:cs typeface="Arial" pitchFamily="34" charset="0"/>
              </a:defRPr>
            </a:lvl1pPr>
            <a:lvl2pPr marL="641579" indent="0">
              <a:buNone/>
              <a:defRPr sz="3960"/>
            </a:lvl2pPr>
            <a:lvl3pPr marL="1283152" indent="0">
              <a:buNone/>
              <a:defRPr sz="3420"/>
            </a:lvl3pPr>
            <a:lvl4pPr marL="1924727" indent="0">
              <a:buNone/>
              <a:defRPr sz="2880"/>
            </a:lvl4pPr>
            <a:lvl5pPr marL="2566301" indent="0">
              <a:buNone/>
              <a:defRPr sz="2880"/>
            </a:lvl5pPr>
            <a:lvl6pPr marL="3207881" indent="0">
              <a:buNone/>
              <a:defRPr sz="2880"/>
            </a:lvl6pPr>
            <a:lvl7pPr marL="3849458" indent="0">
              <a:buNone/>
              <a:defRPr sz="2880"/>
            </a:lvl7pPr>
            <a:lvl8pPr marL="4491023" indent="0">
              <a:buNone/>
              <a:defRPr sz="2880"/>
            </a:lvl8pPr>
            <a:lvl9pPr marL="5132603" indent="0">
              <a:buNone/>
              <a:defRPr sz="2880"/>
            </a:lvl9pPr>
          </a:lstStyle>
          <a:p>
            <a:r>
              <a:rPr lang="en-US" altLang="ko-KR"/>
              <a:t>Your Picture Here and</a:t>
            </a:r>
            <a:r>
              <a:rPr lang="ko-KR" altLang="en-US"/>
              <a:t> </a:t>
            </a:r>
            <a:r>
              <a:rPr lang="en-US" altLang="ko-KR"/>
              <a:t>Send to Back</a:t>
            </a:r>
            <a:endParaRPr lang="ko-KR" altLang="en-US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F25455DF-3371-4F9D-8C83-89E48289FA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98" y="509306"/>
            <a:ext cx="17359796" cy="1086370"/>
          </a:xfrm>
          <a:prstGeom prst="rect">
            <a:avLst/>
          </a:prstGeom>
        </p:spPr>
        <p:txBody>
          <a:bodyPr lIns="71285" tIns="35644" rIns="71285" bIns="35644" anchor="ctr"/>
          <a:lstStyle>
            <a:lvl1pPr marL="0" indent="0" algn="ctr">
              <a:buNone/>
              <a:defRPr sz="756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3B5B5EE-27E4-431A-96B6-4FC9F1861A7D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299498" y="2376609"/>
            <a:ext cx="3511152" cy="316896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71285" tIns="35644" rIns="71285" bIns="35644" anchor="ctr">
            <a:noAutofit/>
          </a:bodyPr>
          <a:lstStyle>
            <a:lvl1pPr marL="0" indent="0" algn="ctr">
              <a:buNone/>
              <a:defRPr sz="1620" baseline="0">
                <a:latin typeface="Arial" pitchFamily="34" charset="0"/>
                <a:cs typeface="Arial" pitchFamily="34" charset="0"/>
              </a:defRPr>
            </a:lvl1pPr>
            <a:lvl2pPr marL="641579" indent="0">
              <a:buNone/>
              <a:defRPr sz="3960"/>
            </a:lvl2pPr>
            <a:lvl3pPr marL="1283152" indent="0">
              <a:buNone/>
              <a:defRPr sz="3420"/>
            </a:lvl3pPr>
            <a:lvl4pPr marL="1924727" indent="0">
              <a:buNone/>
              <a:defRPr sz="2880"/>
            </a:lvl4pPr>
            <a:lvl5pPr marL="2566301" indent="0">
              <a:buNone/>
              <a:defRPr sz="2880"/>
            </a:lvl5pPr>
            <a:lvl6pPr marL="3207881" indent="0">
              <a:buNone/>
              <a:defRPr sz="2880"/>
            </a:lvl6pPr>
            <a:lvl7pPr marL="3849458" indent="0">
              <a:buNone/>
              <a:defRPr sz="2880"/>
            </a:lvl7pPr>
            <a:lvl8pPr marL="4491023" indent="0">
              <a:buNone/>
              <a:defRPr sz="2880"/>
            </a:lvl8pPr>
            <a:lvl9pPr marL="5132603" indent="0">
              <a:buNone/>
              <a:defRPr sz="2880"/>
            </a:lvl9pPr>
          </a:lstStyle>
          <a:p>
            <a:r>
              <a:rPr lang="en-US" altLang="ko-KR"/>
              <a:t>Your Picture Here and</a:t>
            </a:r>
            <a:r>
              <a:rPr lang="ko-KR" altLang="en-US"/>
              <a:t> </a:t>
            </a:r>
            <a:r>
              <a:rPr lang="en-US" altLang="ko-KR"/>
              <a:t>Send to Back</a:t>
            </a:r>
            <a:endParaRPr lang="ko-KR" alt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DEDDEF1-98A5-42A9-8088-724EDFC85BF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535018" y="2376609"/>
            <a:ext cx="3511152" cy="316896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71285" tIns="35644" rIns="71285" bIns="35644" anchor="ctr">
            <a:noAutofit/>
          </a:bodyPr>
          <a:lstStyle>
            <a:lvl1pPr marL="0" indent="0" algn="ctr">
              <a:buNone/>
              <a:defRPr sz="1620" baseline="0">
                <a:latin typeface="Arial" pitchFamily="34" charset="0"/>
                <a:cs typeface="Arial" pitchFamily="34" charset="0"/>
              </a:defRPr>
            </a:lvl1pPr>
            <a:lvl2pPr marL="641579" indent="0">
              <a:buNone/>
              <a:defRPr sz="3960"/>
            </a:lvl2pPr>
            <a:lvl3pPr marL="1283152" indent="0">
              <a:buNone/>
              <a:defRPr sz="3420"/>
            </a:lvl3pPr>
            <a:lvl4pPr marL="1924727" indent="0">
              <a:buNone/>
              <a:defRPr sz="2880"/>
            </a:lvl4pPr>
            <a:lvl5pPr marL="2566301" indent="0">
              <a:buNone/>
              <a:defRPr sz="2880"/>
            </a:lvl5pPr>
            <a:lvl6pPr marL="3207881" indent="0">
              <a:buNone/>
              <a:defRPr sz="2880"/>
            </a:lvl6pPr>
            <a:lvl7pPr marL="3849458" indent="0">
              <a:buNone/>
              <a:defRPr sz="2880"/>
            </a:lvl7pPr>
            <a:lvl8pPr marL="4491023" indent="0">
              <a:buNone/>
              <a:defRPr sz="2880"/>
            </a:lvl8pPr>
            <a:lvl9pPr marL="5132603" indent="0">
              <a:buNone/>
              <a:defRPr sz="2880"/>
            </a:lvl9pPr>
          </a:lstStyle>
          <a:p>
            <a:r>
              <a:rPr lang="en-US" altLang="ko-KR"/>
              <a:t>Your Picture Here and</a:t>
            </a:r>
            <a:r>
              <a:rPr lang="ko-KR" altLang="en-US"/>
              <a:t> </a:t>
            </a:r>
            <a:r>
              <a:rPr lang="en-US" altLang="ko-KR"/>
              <a:t>Send to Back</a:t>
            </a:r>
            <a:endParaRPr lang="ko-KR" alt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573598F-7BB1-4E68-AF60-3D907666AA5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3770538" y="2376609"/>
            <a:ext cx="3511152" cy="316896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71285" tIns="35644" rIns="71285" bIns="35644" anchor="ctr">
            <a:noAutofit/>
          </a:bodyPr>
          <a:lstStyle>
            <a:lvl1pPr marL="0" indent="0" algn="ctr">
              <a:buNone/>
              <a:defRPr sz="1620" baseline="0">
                <a:latin typeface="Arial" pitchFamily="34" charset="0"/>
                <a:cs typeface="Arial" pitchFamily="34" charset="0"/>
              </a:defRPr>
            </a:lvl1pPr>
            <a:lvl2pPr marL="641579" indent="0">
              <a:buNone/>
              <a:defRPr sz="3960"/>
            </a:lvl2pPr>
            <a:lvl3pPr marL="1283152" indent="0">
              <a:buNone/>
              <a:defRPr sz="3420"/>
            </a:lvl3pPr>
            <a:lvl4pPr marL="1924727" indent="0">
              <a:buNone/>
              <a:defRPr sz="2880"/>
            </a:lvl4pPr>
            <a:lvl5pPr marL="2566301" indent="0">
              <a:buNone/>
              <a:defRPr sz="2880"/>
            </a:lvl5pPr>
            <a:lvl6pPr marL="3207881" indent="0">
              <a:buNone/>
              <a:defRPr sz="2880"/>
            </a:lvl6pPr>
            <a:lvl7pPr marL="3849458" indent="0">
              <a:buNone/>
              <a:defRPr sz="2880"/>
            </a:lvl7pPr>
            <a:lvl8pPr marL="4491023" indent="0">
              <a:buNone/>
              <a:defRPr sz="2880"/>
            </a:lvl8pPr>
            <a:lvl9pPr marL="5132603" indent="0">
              <a:buNone/>
              <a:defRPr sz="2880"/>
            </a:lvl9pPr>
          </a:lstStyle>
          <a:p>
            <a:r>
              <a:rPr lang="en-US" altLang="ko-KR"/>
              <a:t>Your Picture Here and</a:t>
            </a:r>
            <a:r>
              <a:rPr lang="ko-KR" altLang="en-US"/>
              <a:t> </a:t>
            </a:r>
            <a:r>
              <a:rPr lang="en-US" altLang="ko-KR"/>
              <a:t>Send to Back</a:t>
            </a:r>
            <a:endParaRPr lang="ko-KR" alt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E191B04-08EE-4152-B9E5-26850CA8FC16}"/>
              </a:ext>
            </a:extLst>
          </p:cNvPr>
          <p:cNvSpPr/>
          <p:nvPr userDrawn="1"/>
        </p:nvSpPr>
        <p:spPr>
          <a:xfrm>
            <a:off x="0" y="9221306"/>
            <a:ext cx="18288000" cy="1083636"/>
          </a:xfrm>
          <a:custGeom>
            <a:avLst/>
            <a:gdLst>
              <a:gd name="connsiteX0" fmla="*/ 9381227 w 12192000"/>
              <a:gd name="connsiteY0" fmla="*/ 0 h 722424"/>
              <a:gd name="connsiteX1" fmla="*/ 9628588 w 12192000"/>
              <a:gd name="connsiteY1" fmla="*/ 97110 h 722424"/>
              <a:gd name="connsiteX2" fmla="*/ 9664383 w 12192000"/>
              <a:gd name="connsiteY2" fmla="*/ 138229 h 722424"/>
              <a:gd name="connsiteX3" fmla="*/ 9747177 w 12192000"/>
              <a:gd name="connsiteY3" fmla="*/ 128344 h 722424"/>
              <a:gd name="connsiteX4" fmla="*/ 9967039 w 12192000"/>
              <a:gd name="connsiteY4" fmla="*/ 191996 h 722424"/>
              <a:gd name="connsiteX5" fmla="*/ 10010266 w 12192000"/>
              <a:gd name="connsiteY5" fmla="*/ 225799 h 722424"/>
              <a:gd name="connsiteX6" fmla="*/ 10023948 w 12192000"/>
              <a:gd name="connsiteY6" fmla="*/ 210081 h 722424"/>
              <a:gd name="connsiteX7" fmla="*/ 10302008 w 12192000"/>
              <a:gd name="connsiteY7" fmla="*/ 100919 h 722424"/>
              <a:gd name="connsiteX8" fmla="*/ 10664342 w 12192000"/>
              <a:gd name="connsiteY8" fmla="*/ 328549 h 722424"/>
              <a:gd name="connsiteX9" fmla="*/ 10665904 w 12192000"/>
              <a:gd name="connsiteY9" fmla="*/ 335885 h 722424"/>
              <a:gd name="connsiteX10" fmla="*/ 10694098 w 12192000"/>
              <a:gd name="connsiteY10" fmla="*/ 321381 h 722424"/>
              <a:gd name="connsiteX11" fmla="*/ 10847163 w 12192000"/>
              <a:gd name="connsiteY11" fmla="*/ 292092 h 722424"/>
              <a:gd name="connsiteX12" fmla="*/ 11067025 w 12192000"/>
              <a:gd name="connsiteY12" fmla="*/ 355744 h 722424"/>
              <a:gd name="connsiteX13" fmla="*/ 11092379 w 12192000"/>
              <a:gd name="connsiteY13" fmla="*/ 375571 h 722424"/>
              <a:gd name="connsiteX14" fmla="*/ 11145253 w 12192000"/>
              <a:gd name="connsiteY14" fmla="*/ 334223 h 722424"/>
              <a:gd name="connsiteX15" fmla="*/ 11365115 w 12192000"/>
              <a:gd name="connsiteY15" fmla="*/ 270571 h 722424"/>
              <a:gd name="connsiteX16" fmla="*/ 11727448 w 12192000"/>
              <a:gd name="connsiteY16" fmla="*/ 498202 h 722424"/>
              <a:gd name="connsiteX17" fmla="*/ 11731256 w 12192000"/>
              <a:gd name="connsiteY17" fmla="*/ 516075 h 722424"/>
              <a:gd name="connsiteX18" fmla="*/ 11787810 w 12192000"/>
              <a:gd name="connsiteY18" fmla="*/ 510671 h 722424"/>
              <a:gd name="connsiteX19" fmla="*/ 11790458 w 12192000"/>
              <a:gd name="connsiteY19" fmla="*/ 498238 h 722424"/>
              <a:gd name="connsiteX20" fmla="*/ 12000600 w 12192000"/>
              <a:gd name="connsiteY20" fmla="*/ 366220 h 722424"/>
              <a:gd name="connsiteX21" fmla="*/ 12161866 w 12192000"/>
              <a:gd name="connsiteY21" fmla="*/ 429531 h 722424"/>
              <a:gd name="connsiteX22" fmla="*/ 12192000 w 12192000"/>
              <a:gd name="connsiteY22" fmla="*/ 471892 h 722424"/>
              <a:gd name="connsiteX23" fmla="*/ 12192000 w 12192000"/>
              <a:gd name="connsiteY23" fmla="*/ 692861 h 722424"/>
              <a:gd name="connsiteX24" fmla="*/ 12170970 w 12192000"/>
              <a:gd name="connsiteY24" fmla="*/ 722424 h 722424"/>
              <a:gd name="connsiteX25" fmla="*/ 7083124 w 12192000"/>
              <a:gd name="connsiteY25" fmla="*/ 722424 h 722424"/>
              <a:gd name="connsiteX26" fmla="*/ 7064687 w 12192000"/>
              <a:gd name="connsiteY26" fmla="*/ 635873 h 722424"/>
              <a:gd name="connsiteX27" fmla="*/ 7070633 w 12192000"/>
              <a:gd name="connsiteY27" fmla="*/ 607957 h 722424"/>
              <a:gd name="connsiteX28" fmla="*/ 7048484 w 12192000"/>
              <a:gd name="connsiteY28" fmla="*/ 646633 h 722424"/>
              <a:gd name="connsiteX29" fmla="*/ 6986810 w 12192000"/>
              <a:gd name="connsiteY29" fmla="*/ 714133 h 722424"/>
              <a:gd name="connsiteX30" fmla="*/ 6974500 w 12192000"/>
              <a:gd name="connsiteY30" fmla="*/ 722424 h 722424"/>
              <a:gd name="connsiteX31" fmla="*/ 6473658 w 12192000"/>
              <a:gd name="connsiteY31" fmla="*/ 722424 h 722424"/>
              <a:gd name="connsiteX32" fmla="*/ 6452315 w 12192000"/>
              <a:gd name="connsiteY32" fmla="*/ 704044 h 722424"/>
              <a:gd name="connsiteX33" fmla="*/ 6456230 w 12192000"/>
              <a:gd name="connsiteY33" fmla="*/ 722424 h 722424"/>
              <a:gd name="connsiteX34" fmla="*/ 12828 w 12192000"/>
              <a:gd name="connsiteY34" fmla="*/ 722424 h 722424"/>
              <a:gd name="connsiteX35" fmla="*/ 0 w 12192000"/>
              <a:gd name="connsiteY35" fmla="*/ 665416 h 722424"/>
              <a:gd name="connsiteX36" fmla="*/ 415407 w 12192000"/>
              <a:gd name="connsiteY36" fmla="*/ 292713 h 722424"/>
              <a:gd name="connsiteX37" fmla="*/ 647665 w 12192000"/>
              <a:gd name="connsiteY37" fmla="*/ 356365 h 722424"/>
              <a:gd name="connsiteX38" fmla="*/ 695234 w 12192000"/>
              <a:gd name="connsiteY38" fmla="*/ 391579 h 722424"/>
              <a:gd name="connsiteX39" fmla="*/ 748462 w 12192000"/>
              <a:gd name="connsiteY39" fmla="*/ 376754 h 722424"/>
              <a:gd name="connsiteX40" fmla="*/ 832181 w 12192000"/>
              <a:gd name="connsiteY40" fmla="*/ 369182 h 722424"/>
              <a:gd name="connsiteX41" fmla="*/ 993876 w 12192000"/>
              <a:gd name="connsiteY41" fmla="*/ 398471 h 722424"/>
              <a:gd name="connsiteX42" fmla="*/ 1026724 w 12192000"/>
              <a:gd name="connsiteY42" fmla="*/ 414467 h 722424"/>
              <a:gd name="connsiteX43" fmla="*/ 1041388 w 12192000"/>
              <a:gd name="connsiteY43" fmla="*/ 390229 h 722424"/>
              <a:gd name="connsiteX44" fmla="*/ 1385850 w 12192000"/>
              <a:gd name="connsiteY44" fmla="*/ 225907 h 722424"/>
              <a:gd name="connsiteX45" fmla="*/ 1618108 w 12192000"/>
              <a:gd name="connsiteY45" fmla="*/ 289559 h 722424"/>
              <a:gd name="connsiteX46" fmla="*/ 1650849 w 12192000"/>
              <a:gd name="connsiteY46" fmla="*/ 313796 h 722424"/>
              <a:gd name="connsiteX47" fmla="*/ 1658951 w 12192000"/>
              <a:gd name="connsiteY47" fmla="*/ 304985 h 722424"/>
              <a:gd name="connsiteX48" fmla="*/ 1952689 w 12192000"/>
              <a:gd name="connsiteY48" fmla="*/ 195823 h 722424"/>
              <a:gd name="connsiteX49" fmla="*/ 2246426 w 12192000"/>
              <a:gd name="connsiteY49" fmla="*/ 304985 h 722424"/>
              <a:gd name="connsiteX50" fmla="*/ 2256145 w 12192000"/>
              <a:gd name="connsiteY50" fmla="*/ 315554 h 722424"/>
              <a:gd name="connsiteX51" fmla="*/ 2261919 w 12192000"/>
              <a:gd name="connsiteY51" fmla="*/ 306011 h 722424"/>
              <a:gd name="connsiteX52" fmla="*/ 2606381 w 12192000"/>
              <a:gd name="connsiteY52" fmla="*/ 141690 h 722424"/>
              <a:gd name="connsiteX53" fmla="*/ 2838640 w 12192000"/>
              <a:gd name="connsiteY53" fmla="*/ 205342 h 722424"/>
              <a:gd name="connsiteX54" fmla="*/ 2855722 w 12192000"/>
              <a:gd name="connsiteY54" fmla="*/ 217987 h 722424"/>
              <a:gd name="connsiteX55" fmla="*/ 2893007 w 12192000"/>
              <a:gd name="connsiteY55" fmla="*/ 199830 h 722424"/>
              <a:gd name="connsiteX56" fmla="*/ 3054703 w 12192000"/>
              <a:gd name="connsiteY56" fmla="*/ 170541 h 722424"/>
              <a:gd name="connsiteX57" fmla="*/ 3348440 w 12192000"/>
              <a:gd name="connsiteY57" fmla="*/ 279703 h 722424"/>
              <a:gd name="connsiteX58" fmla="*/ 3385274 w 12192000"/>
              <a:gd name="connsiteY58" fmla="*/ 319757 h 722424"/>
              <a:gd name="connsiteX59" fmla="*/ 3422856 w 12192000"/>
              <a:gd name="connsiteY59" fmla="*/ 288067 h 722424"/>
              <a:gd name="connsiteX60" fmla="*/ 3655114 w 12192000"/>
              <a:gd name="connsiteY60" fmla="*/ 215562 h 722424"/>
              <a:gd name="connsiteX61" fmla="*/ 3738834 w 12192000"/>
              <a:gd name="connsiteY61" fmla="*/ 224187 h 722424"/>
              <a:gd name="connsiteX62" fmla="*/ 3752633 w 12192000"/>
              <a:gd name="connsiteY62" fmla="*/ 228564 h 722424"/>
              <a:gd name="connsiteX63" fmla="*/ 3761041 w 12192000"/>
              <a:gd name="connsiteY63" fmla="*/ 219422 h 722424"/>
              <a:gd name="connsiteX64" fmla="*/ 4054775 w 12192000"/>
              <a:gd name="connsiteY64" fmla="*/ 110260 h 722424"/>
              <a:gd name="connsiteX65" fmla="*/ 4287034 w 12192000"/>
              <a:gd name="connsiteY65" fmla="*/ 173912 h 722424"/>
              <a:gd name="connsiteX66" fmla="*/ 4341837 w 12192000"/>
              <a:gd name="connsiteY66" fmla="*/ 214480 h 722424"/>
              <a:gd name="connsiteX67" fmla="*/ 4370347 w 12192000"/>
              <a:gd name="connsiteY67" fmla="*/ 193376 h 722424"/>
              <a:gd name="connsiteX68" fmla="*/ 4602604 w 12192000"/>
              <a:gd name="connsiteY68" fmla="*/ 129724 h 722424"/>
              <a:gd name="connsiteX69" fmla="*/ 4947064 w 12192000"/>
              <a:gd name="connsiteY69" fmla="*/ 294045 h 722424"/>
              <a:gd name="connsiteX70" fmla="*/ 4965679 w 12192000"/>
              <a:gd name="connsiteY70" fmla="*/ 324816 h 722424"/>
              <a:gd name="connsiteX71" fmla="*/ 4988215 w 12192000"/>
              <a:gd name="connsiteY71" fmla="*/ 318540 h 722424"/>
              <a:gd name="connsiteX72" fmla="*/ 5064043 w 12192000"/>
              <a:gd name="connsiteY72" fmla="*/ 311682 h 722424"/>
              <a:gd name="connsiteX73" fmla="*/ 5089870 w 12192000"/>
              <a:gd name="connsiteY73" fmla="*/ 283596 h 722424"/>
              <a:gd name="connsiteX74" fmla="*/ 5383609 w 12192000"/>
              <a:gd name="connsiteY74" fmla="*/ 174434 h 722424"/>
              <a:gd name="connsiteX75" fmla="*/ 5615868 w 12192000"/>
              <a:gd name="connsiteY75" fmla="*/ 238086 h 722424"/>
              <a:gd name="connsiteX76" fmla="*/ 5638857 w 12192000"/>
              <a:gd name="connsiteY76" fmla="*/ 255105 h 722424"/>
              <a:gd name="connsiteX77" fmla="*/ 5639670 w 12192000"/>
              <a:gd name="connsiteY77" fmla="*/ 251290 h 722424"/>
              <a:gd name="connsiteX78" fmla="*/ 6002002 w 12192000"/>
              <a:gd name="connsiteY78" fmla="*/ 23660 h 722424"/>
              <a:gd name="connsiteX79" fmla="*/ 6364336 w 12192000"/>
              <a:gd name="connsiteY79" fmla="*/ 251290 h 722424"/>
              <a:gd name="connsiteX80" fmla="*/ 6369684 w 12192000"/>
              <a:gd name="connsiteY80" fmla="*/ 276397 h 722424"/>
              <a:gd name="connsiteX81" fmla="*/ 6396330 w 12192000"/>
              <a:gd name="connsiteY81" fmla="*/ 229869 h 722424"/>
              <a:gd name="connsiteX82" fmla="*/ 6722407 w 12192000"/>
              <a:gd name="connsiteY82" fmla="*/ 65548 h 722424"/>
              <a:gd name="connsiteX83" fmla="*/ 7000467 w 12192000"/>
              <a:gd name="connsiteY83" fmla="*/ 174710 h 722424"/>
              <a:gd name="connsiteX84" fmla="*/ 7029242 w 12192000"/>
              <a:gd name="connsiteY84" fmla="*/ 207765 h 722424"/>
              <a:gd name="connsiteX85" fmla="*/ 7052070 w 12192000"/>
              <a:gd name="connsiteY85" fmla="*/ 167904 h 722424"/>
              <a:gd name="connsiteX86" fmla="*/ 7378148 w 12192000"/>
              <a:gd name="connsiteY86" fmla="*/ 3583 h 722424"/>
              <a:gd name="connsiteX87" fmla="*/ 7598010 w 12192000"/>
              <a:gd name="connsiteY87" fmla="*/ 67235 h 722424"/>
              <a:gd name="connsiteX88" fmla="*/ 7638413 w 12192000"/>
              <a:gd name="connsiteY88" fmla="*/ 98830 h 722424"/>
              <a:gd name="connsiteX89" fmla="*/ 7691091 w 12192000"/>
              <a:gd name="connsiteY89" fmla="*/ 93797 h 722424"/>
              <a:gd name="connsiteX90" fmla="*/ 7994531 w 12192000"/>
              <a:gd name="connsiteY90" fmla="*/ 229426 h 722424"/>
              <a:gd name="connsiteX91" fmla="*/ 8041237 w 12192000"/>
              <a:gd name="connsiteY91" fmla="*/ 302389 h 722424"/>
              <a:gd name="connsiteX92" fmla="*/ 8050122 w 12192000"/>
              <a:gd name="connsiteY92" fmla="*/ 292182 h 722424"/>
              <a:gd name="connsiteX93" fmla="*/ 8328182 w 12192000"/>
              <a:gd name="connsiteY93" fmla="*/ 183020 h 722424"/>
              <a:gd name="connsiteX94" fmla="*/ 8548044 w 12192000"/>
              <a:gd name="connsiteY94" fmla="*/ 246672 h 722424"/>
              <a:gd name="connsiteX95" fmla="*/ 8598621 w 12192000"/>
              <a:gd name="connsiteY95" fmla="*/ 286223 h 722424"/>
              <a:gd name="connsiteX96" fmla="*/ 8598647 w 12192000"/>
              <a:gd name="connsiteY96" fmla="*/ 286193 h 722424"/>
              <a:gd name="connsiteX97" fmla="*/ 8876707 w 12192000"/>
              <a:gd name="connsiteY97" fmla="*/ 177031 h 722424"/>
              <a:gd name="connsiteX98" fmla="*/ 9047191 w 12192000"/>
              <a:gd name="connsiteY98" fmla="*/ 213783 h 722424"/>
              <a:gd name="connsiteX99" fmla="*/ 9055526 w 12192000"/>
              <a:gd name="connsiteY99" fmla="*/ 218324 h 722424"/>
              <a:gd name="connsiteX100" fmla="*/ 9058897 w 12192000"/>
              <a:gd name="connsiteY100" fmla="*/ 202498 h 722424"/>
              <a:gd name="connsiteX101" fmla="*/ 9381227 w 12192000"/>
              <a:gd name="connsiteY101" fmla="*/ 0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2000" h="722424">
                <a:moveTo>
                  <a:pt x="9381227" y="0"/>
                </a:moveTo>
                <a:cubicBezTo>
                  <a:pt x="9477828" y="0"/>
                  <a:pt x="9565283" y="37110"/>
                  <a:pt x="9628588" y="97110"/>
                </a:cubicBezTo>
                <a:lnTo>
                  <a:pt x="9664383" y="138229"/>
                </a:lnTo>
                <a:lnTo>
                  <a:pt x="9747177" y="128344"/>
                </a:lnTo>
                <a:cubicBezTo>
                  <a:pt x="9828619" y="128344"/>
                  <a:pt x="9904278" y="151809"/>
                  <a:pt x="9967039" y="191996"/>
                </a:cubicBezTo>
                <a:lnTo>
                  <a:pt x="10010266" y="225799"/>
                </a:lnTo>
                <a:lnTo>
                  <a:pt x="10023948" y="210081"/>
                </a:lnTo>
                <a:cubicBezTo>
                  <a:pt x="10095110" y="142635"/>
                  <a:pt x="10193419" y="100919"/>
                  <a:pt x="10302008" y="100919"/>
                </a:cubicBezTo>
                <a:cubicBezTo>
                  <a:pt x="10464892" y="100919"/>
                  <a:pt x="10604645" y="194780"/>
                  <a:pt x="10664342" y="328549"/>
                </a:cubicBezTo>
                <a:lnTo>
                  <a:pt x="10665904" y="335885"/>
                </a:lnTo>
                <a:lnTo>
                  <a:pt x="10694098" y="321381"/>
                </a:lnTo>
                <a:cubicBezTo>
                  <a:pt x="10741144" y="302521"/>
                  <a:pt x="10792869" y="292092"/>
                  <a:pt x="10847163" y="292092"/>
                </a:cubicBezTo>
                <a:cubicBezTo>
                  <a:pt x="10928605" y="292092"/>
                  <a:pt x="11004264" y="315557"/>
                  <a:pt x="11067025" y="355744"/>
                </a:cubicBezTo>
                <a:lnTo>
                  <a:pt x="11092379" y="375571"/>
                </a:lnTo>
                <a:lnTo>
                  <a:pt x="11145253" y="334223"/>
                </a:lnTo>
                <a:cubicBezTo>
                  <a:pt x="11208014" y="294036"/>
                  <a:pt x="11283673" y="270571"/>
                  <a:pt x="11365115" y="270571"/>
                </a:cubicBezTo>
                <a:cubicBezTo>
                  <a:pt x="11527998" y="270571"/>
                  <a:pt x="11667752" y="364432"/>
                  <a:pt x="11727448" y="498202"/>
                </a:cubicBezTo>
                <a:lnTo>
                  <a:pt x="11731256" y="516075"/>
                </a:lnTo>
                <a:lnTo>
                  <a:pt x="11787810" y="510671"/>
                </a:lnTo>
                <a:lnTo>
                  <a:pt x="11790458" y="498238"/>
                </a:lnTo>
                <a:cubicBezTo>
                  <a:pt x="11825080" y="420657"/>
                  <a:pt x="11906133" y="366220"/>
                  <a:pt x="12000600" y="366220"/>
                </a:cubicBezTo>
                <a:cubicBezTo>
                  <a:pt x="12063578" y="366220"/>
                  <a:pt x="12120594" y="390414"/>
                  <a:pt x="12161866" y="429531"/>
                </a:cubicBezTo>
                <a:lnTo>
                  <a:pt x="12192000" y="471892"/>
                </a:lnTo>
                <a:lnTo>
                  <a:pt x="12192000" y="692861"/>
                </a:lnTo>
                <a:lnTo>
                  <a:pt x="12170970" y="722424"/>
                </a:lnTo>
                <a:lnTo>
                  <a:pt x="7083124" y="722424"/>
                </a:lnTo>
                <a:lnTo>
                  <a:pt x="7064687" y="635873"/>
                </a:lnTo>
                <a:lnTo>
                  <a:pt x="7070633" y="607957"/>
                </a:lnTo>
                <a:lnTo>
                  <a:pt x="7048484" y="646633"/>
                </a:lnTo>
                <a:cubicBezTo>
                  <a:pt x="7030818" y="671418"/>
                  <a:pt x="7010088" y="694081"/>
                  <a:pt x="6986810" y="714133"/>
                </a:cubicBezTo>
                <a:lnTo>
                  <a:pt x="6974500" y="722424"/>
                </a:lnTo>
                <a:lnTo>
                  <a:pt x="6473658" y="722424"/>
                </a:lnTo>
                <a:lnTo>
                  <a:pt x="6452315" y="704044"/>
                </a:lnTo>
                <a:lnTo>
                  <a:pt x="6456230" y="722424"/>
                </a:lnTo>
                <a:lnTo>
                  <a:pt x="12828" y="722424"/>
                </a:lnTo>
                <a:lnTo>
                  <a:pt x="0" y="665416"/>
                </a:lnTo>
                <a:cubicBezTo>
                  <a:pt x="0" y="459578"/>
                  <a:pt x="185984" y="292713"/>
                  <a:pt x="415407" y="292713"/>
                </a:cubicBezTo>
                <a:cubicBezTo>
                  <a:pt x="501441" y="292713"/>
                  <a:pt x="581366" y="316178"/>
                  <a:pt x="647665" y="356365"/>
                </a:cubicBezTo>
                <a:lnTo>
                  <a:pt x="695234" y="391579"/>
                </a:lnTo>
                <a:lnTo>
                  <a:pt x="748462" y="376754"/>
                </a:lnTo>
                <a:cubicBezTo>
                  <a:pt x="775504" y="371790"/>
                  <a:pt x="803503" y="369182"/>
                  <a:pt x="832181" y="369182"/>
                </a:cubicBezTo>
                <a:cubicBezTo>
                  <a:pt x="889537" y="369182"/>
                  <a:pt x="944178" y="379611"/>
                  <a:pt x="993876" y="398471"/>
                </a:cubicBezTo>
                <a:lnTo>
                  <a:pt x="1026724" y="414467"/>
                </a:lnTo>
                <a:lnTo>
                  <a:pt x="1041388" y="390229"/>
                </a:lnTo>
                <a:cubicBezTo>
                  <a:pt x="1116039" y="291088"/>
                  <a:pt x="1242460" y="225907"/>
                  <a:pt x="1385850" y="225907"/>
                </a:cubicBezTo>
                <a:cubicBezTo>
                  <a:pt x="1471883" y="225907"/>
                  <a:pt x="1551808" y="249372"/>
                  <a:pt x="1618108" y="289559"/>
                </a:cubicBezTo>
                <a:lnTo>
                  <a:pt x="1650849" y="313796"/>
                </a:lnTo>
                <a:lnTo>
                  <a:pt x="1658951" y="304985"/>
                </a:lnTo>
                <a:cubicBezTo>
                  <a:pt x="1734125" y="237539"/>
                  <a:pt x="1837977" y="195823"/>
                  <a:pt x="1952689" y="195823"/>
                </a:cubicBezTo>
                <a:cubicBezTo>
                  <a:pt x="2067400" y="195823"/>
                  <a:pt x="2171252" y="237539"/>
                  <a:pt x="2246426" y="304985"/>
                </a:cubicBezTo>
                <a:lnTo>
                  <a:pt x="2256145" y="315554"/>
                </a:lnTo>
                <a:lnTo>
                  <a:pt x="2261919" y="306011"/>
                </a:lnTo>
                <a:cubicBezTo>
                  <a:pt x="2336571" y="206871"/>
                  <a:pt x="2462992" y="141690"/>
                  <a:pt x="2606381" y="141690"/>
                </a:cubicBezTo>
                <a:cubicBezTo>
                  <a:pt x="2692416" y="141690"/>
                  <a:pt x="2772341" y="165155"/>
                  <a:pt x="2838640" y="205342"/>
                </a:cubicBezTo>
                <a:lnTo>
                  <a:pt x="2855722" y="217987"/>
                </a:lnTo>
                <a:lnTo>
                  <a:pt x="2893007" y="199830"/>
                </a:lnTo>
                <a:cubicBezTo>
                  <a:pt x="2942707" y="180970"/>
                  <a:pt x="2997347" y="170541"/>
                  <a:pt x="3054703" y="170541"/>
                </a:cubicBezTo>
                <a:cubicBezTo>
                  <a:pt x="3169414" y="170541"/>
                  <a:pt x="3273266" y="212257"/>
                  <a:pt x="3348440" y="279703"/>
                </a:cubicBezTo>
                <a:lnTo>
                  <a:pt x="3385274" y="319757"/>
                </a:lnTo>
                <a:lnTo>
                  <a:pt x="3422856" y="288067"/>
                </a:lnTo>
                <a:cubicBezTo>
                  <a:pt x="3489156" y="242291"/>
                  <a:pt x="3569081" y="215562"/>
                  <a:pt x="3655114" y="215562"/>
                </a:cubicBezTo>
                <a:cubicBezTo>
                  <a:pt x="3683792" y="215562"/>
                  <a:pt x="3711792" y="218532"/>
                  <a:pt x="3738834" y="224187"/>
                </a:cubicBezTo>
                <a:lnTo>
                  <a:pt x="3752633" y="228564"/>
                </a:lnTo>
                <a:lnTo>
                  <a:pt x="3761041" y="219422"/>
                </a:lnTo>
                <a:cubicBezTo>
                  <a:pt x="3836213" y="151976"/>
                  <a:pt x="3940064" y="110260"/>
                  <a:pt x="4054775" y="110260"/>
                </a:cubicBezTo>
                <a:cubicBezTo>
                  <a:pt x="4140810" y="110260"/>
                  <a:pt x="4220734" y="133725"/>
                  <a:pt x="4287034" y="173912"/>
                </a:cubicBezTo>
                <a:lnTo>
                  <a:pt x="4341837" y="214480"/>
                </a:lnTo>
                <a:lnTo>
                  <a:pt x="4370347" y="193376"/>
                </a:lnTo>
                <a:cubicBezTo>
                  <a:pt x="4436643" y="153189"/>
                  <a:pt x="4516570" y="129724"/>
                  <a:pt x="4602604" y="129724"/>
                </a:cubicBezTo>
                <a:cubicBezTo>
                  <a:pt x="4745992" y="129724"/>
                  <a:pt x="4872413" y="194905"/>
                  <a:pt x="4947064" y="294045"/>
                </a:cubicBezTo>
                <a:lnTo>
                  <a:pt x="4965679" y="324816"/>
                </a:lnTo>
                <a:lnTo>
                  <a:pt x="4988215" y="318540"/>
                </a:lnTo>
                <a:lnTo>
                  <a:pt x="5064043" y="311682"/>
                </a:lnTo>
                <a:lnTo>
                  <a:pt x="5089870" y="283596"/>
                </a:lnTo>
                <a:cubicBezTo>
                  <a:pt x="5165045" y="216150"/>
                  <a:pt x="5268897" y="174434"/>
                  <a:pt x="5383609" y="174434"/>
                </a:cubicBezTo>
                <a:cubicBezTo>
                  <a:pt x="5469643" y="174434"/>
                  <a:pt x="5549567" y="197899"/>
                  <a:pt x="5615868" y="238086"/>
                </a:cubicBezTo>
                <a:lnTo>
                  <a:pt x="5638857" y="255105"/>
                </a:lnTo>
                <a:lnTo>
                  <a:pt x="5639670" y="251290"/>
                </a:lnTo>
                <a:cubicBezTo>
                  <a:pt x="5699366" y="117521"/>
                  <a:pt x="5839120" y="23660"/>
                  <a:pt x="6002002" y="23660"/>
                </a:cubicBezTo>
                <a:cubicBezTo>
                  <a:pt x="6164885" y="23660"/>
                  <a:pt x="6304640" y="117521"/>
                  <a:pt x="6364336" y="251290"/>
                </a:cubicBezTo>
                <a:lnTo>
                  <a:pt x="6369684" y="276397"/>
                </a:lnTo>
                <a:lnTo>
                  <a:pt x="6396330" y="229869"/>
                </a:lnTo>
                <a:cubicBezTo>
                  <a:pt x="6466997" y="130729"/>
                  <a:pt x="6586671" y="65548"/>
                  <a:pt x="6722407" y="65548"/>
                </a:cubicBezTo>
                <a:cubicBezTo>
                  <a:pt x="6830996" y="65548"/>
                  <a:pt x="6929305" y="107264"/>
                  <a:pt x="7000467" y="174710"/>
                </a:cubicBezTo>
                <a:lnTo>
                  <a:pt x="7029242" y="207765"/>
                </a:lnTo>
                <a:lnTo>
                  <a:pt x="7052070" y="167904"/>
                </a:lnTo>
                <a:cubicBezTo>
                  <a:pt x="7122738" y="68764"/>
                  <a:pt x="7242412" y="3583"/>
                  <a:pt x="7378148" y="3583"/>
                </a:cubicBezTo>
                <a:cubicBezTo>
                  <a:pt x="7459590" y="3583"/>
                  <a:pt x="7535249" y="27048"/>
                  <a:pt x="7598010" y="67235"/>
                </a:cubicBezTo>
                <a:lnTo>
                  <a:pt x="7638413" y="98830"/>
                </a:lnTo>
                <a:lnTo>
                  <a:pt x="7691091" y="93797"/>
                </a:lnTo>
                <a:cubicBezTo>
                  <a:pt x="7813253" y="93797"/>
                  <a:pt x="7922405" y="146594"/>
                  <a:pt x="7994531" y="229426"/>
                </a:cubicBezTo>
                <a:lnTo>
                  <a:pt x="8041237" y="302389"/>
                </a:lnTo>
                <a:lnTo>
                  <a:pt x="8050122" y="292182"/>
                </a:lnTo>
                <a:cubicBezTo>
                  <a:pt x="8121284" y="224736"/>
                  <a:pt x="8219593" y="183020"/>
                  <a:pt x="8328182" y="183020"/>
                </a:cubicBezTo>
                <a:cubicBezTo>
                  <a:pt x="8409624" y="183020"/>
                  <a:pt x="8485283" y="206485"/>
                  <a:pt x="8548044" y="246672"/>
                </a:cubicBezTo>
                <a:lnTo>
                  <a:pt x="8598621" y="286223"/>
                </a:lnTo>
                <a:lnTo>
                  <a:pt x="8598647" y="286193"/>
                </a:lnTo>
                <a:cubicBezTo>
                  <a:pt x="8669809" y="218747"/>
                  <a:pt x="8768118" y="177031"/>
                  <a:pt x="8876707" y="177031"/>
                </a:cubicBezTo>
                <a:cubicBezTo>
                  <a:pt x="8937788" y="177031"/>
                  <a:pt x="8995617" y="190230"/>
                  <a:pt x="9047191" y="213783"/>
                </a:cubicBezTo>
                <a:lnTo>
                  <a:pt x="9055526" y="218324"/>
                </a:lnTo>
                <a:lnTo>
                  <a:pt x="9058897" y="202498"/>
                </a:lnTo>
                <a:cubicBezTo>
                  <a:pt x="9112002" y="83498"/>
                  <a:pt x="9236326" y="0"/>
                  <a:pt x="93812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8313" tIns="64159" rIns="128313" bIns="64159" rtlCol="0" anchor="ctr">
            <a:noAutofit/>
          </a:bodyPr>
          <a:lstStyle/>
          <a:p>
            <a:pPr algn="ctr"/>
            <a:endParaRPr lang="ko-KR" altLang="en-US" sz="378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B29FDF7-B457-481A-B4C1-27388BB35E88}"/>
              </a:ext>
            </a:extLst>
          </p:cNvPr>
          <p:cNvSpPr/>
          <p:nvPr userDrawn="1"/>
        </p:nvSpPr>
        <p:spPr>
          <a:xfrm flipH="1">
            <a:off x="0" y="9572699"/>
            <a:ext cx="18288000" cy="732247"/>
          </a:xfrm>
          <a:custGeom>
            <a:avLst/>
            <a:gdLst>
              <a:gd name="connsiteX0" fmla="*/ 2697788 w 12192000"/>
              <a:gd name="connsiteY0" fmla="*/ 0 h 488165"/>
              <a:gd name="connsiteX1" fmla="*/ 2412743 w 12192000"/>
              <a:gd name="connsiteY1" fmla="*/ 188940 h 488165"/>
              <a:gd name="connsiteX2" fmla="*/ 2410667 w 12192000"/>
              <a:gd name="connsiteY2" fmla="*/ 199221 h 488165"/>
              <a:gd name="connsiteX3" fmla="*/ 2404214 w 12192000"/>
              <a:gd name="connsiteY3" fmla="*/ 193897 h 488165"/>
              <a:gd name="connsiteX4" fmla="*/ 2231250 w 12192000"/>
              <a:gd name="connsiteY4" fmla="*/ 141064 h 488165"/>
              <a:gd name="connsiteX5" fmla="*/ 2110835 w 12192000"/>
              <a:gd name="connsiteY5" fmla="*/ 165374 h 488165"/>
              <a:gd name="connsiteX6" fmla="*/ 2096679 w 12192000"/>
              <a:gd name="connsiteY6" fmla="*/ 173058 h 488165"/>
              <a:gd name="connsiteX7" fmla="*/ 2063894 w 12192000"/>
              <a:gd name="connsiteY7" fmla="*/ 133322 h 488165"/>
              <a:gd name="connsiteX8" fmla="*/ 1845146 w 12192000"/>
              <a:gd name="connsiteY8" fmla="*/ 42714 h 488165"/>
              <a:gd name="connsiteX9" fmla="*/ 1588623 w 12192000"/>
              <a:gd name="connsiteY9" fmla="*/ 179105 h 488165"/>
              <a:gd name="connsiteX10" fmla="*/ 1579781 w 12192000"/>
              <a:gd name="connsiteY10" fmla="*/ 195395 h 488165"/>
              <a:gd name="connsiteX11" fmla="*/ 1519900 w 12192000"/>
              <a:gd name="connsiteY11" fmla="*/ 201432 h 488165"/>
              <a:gd name="connsiteX12" fmla="*/ 1343532 w 12192000"/>
              <a:gd name="connsiteY12" fmla="*/ 307723 h 488165"/>
              <a:gd name="connsiteX13" fmla="*/ 1341283 w 12192000"/>
              <a:gd name="connsiteY13" fmla="*/ 311643 h 488165"/>
              <a:gd name="connsiteX14" fmla="*/ 1311629 w 12192000"/>
              <a:gd name="connsiteY14" fmla="*/ 295547 h 488165"/>
              <a:gd name="connsiteX15" fmla="*/ 1191214 w 12192000"/>
              <a:gd name="connsiteY15" fmla="*/ 271237 h 488165"/>
              <a:gd name="connsiteX16" fmla="*/ 1043756 w 12192000"/>
              <a:gd name="connsiteY16" fmla="*/ 308574 h 488165"/>
              <a:gd name="connsiteX17" fmla="*/ 1010986 w 12192000"/>
              <a:gd name="connsiteY17" fmla="*/ 331863 h 488165"/>
              <a:gd name="connsiteX18" fmla="*/ 966813 w 12192000"/>
              <a:gd name="connsiteY18" fmla="*/ 336316 h 488165"/>
              <a:gd name="connsiteX19" fmla="*/ 899053 w 12192000"/>
              <a:gd name="connsiteY19" fmla="*/ 357350 h 488165"/>
              <a:gd name="connsiteX20" fmla="*/ 870729 w 12192000"/>
              <a:gd name="connsiteY20" fmla="*/ 372723 h 488165"/>
              <a:gd name="connsiteX21" fmla="*/ 864057 w 12192000"/>
              <a:gd name="connsiteY21" fmla="*/ 367218 h 488165"/>
              <a:gd name="connsiteX22" fmla="*/ 691093 w 12192000"/>
              <a:gd name="connsiteY22" fmla="*/ 314385 h 488165"/>
              <a:gd name="connsiteX23" fmla="*/ 472345 w 12192000"/>
              <a:gd name="connsiteY23" fmla="*/ 404993 h 488165"/>
              <a:gd name="connsiteX24" fmla="*/ 459601 w 12192000"/>
              <a:gd name="connsiteY24" fmla="*/ 420439 h 488165"/>
              <a:gd name="connsiteX25" fmla="*/ 426235 w 12192000"/>
              <a:gd name="connsiteY25" fmla="*/ 402329 h 488165"/>
              <a:gd name="connsiteX26" fmla="*/ 274451 w 12192000"/>
              <a:gd name="connsiteY26" fmla="*/ 371685 h 488165"/>
              <a:gd name="connsiteX27" fmla="*/ 56429 w 12192000"/>
              <a:gd name="connsiteY27" fmla="*/ 438282 h 488165"/>
              <a:gd name="connsiteX28" fmla="*/ 0 w 12192000"/>
              <a:gd name="connsiteY28" fmla="*/ 484839 h 488165"/>
              <a:gd name="connsiteX29" fmla="*/ 0 w 12192000"/>
              <a:gd name="connsiteY29" fmla="*/ 488165 h 488165"/>
              <a:gd name="connsiteX30" fmla="*/ 12192000 w 12192000"/>
              <a:gd name="connsiteY30" fmla="*/ 488165 h 488165"/>
              <a:gd name="connsiteX31" fmla="*/ 12192000 w 12192000"/>
              <a:gd name="connsiteY31" fmla="*/ 417342 h 488165"/>
              <a:gd name="connsiteX32" fmla="*/ 12183125 w 12192000"/>
              <a:gd name="connsiteY32" fmla="*/ 411358 h 488165"/>
              <a:gd name="connsiteX33" fmla="*/ 12103862 w 12192000"/>
              <a:gd name="connsiteY33" fmla="*/ 395355 h 488165"/>
              <a:gd name="connsiteX34" fmla="*/ 12062823 w 12192000"/>
              <a:gd name="connsiteY34" fmla="*/ 399492 h 488165"/>
              <a:gd name="connsiteX35" fmla="*/ 12032697 w 12192000"/>
              <a:gd name="connsiteY35" fmla="*/ 408844 h 488165"/>
              <a:gd name="connsiteX36" fmla="*/ 12031247 w 12192000"/>
              <a:gd name="connsiteY36" fmla="*/ 401661 h 488165"/>
              <a:gd name="connsiteX37" fmla="*/ 11804447 w 12192000"/>
              <a:gd name="connsiteY37" fmla="*/ 251328 h 488165"/>
              <a:gd name="connsiteX38" fmla="*/ 11666826 w 12192000"/>
              <a:gd name="connsiteY38" fmla="*/ 293365 h 488165"/>
              <a:gd name="connsiteX39" fmla="*/ 11633620 w 12192000"/>
              <a:gd name="connsiteY39" fmla="*/ 320763 h 488165"/>
              <a:gd name="connsiteX40" fmla="*/ 11628501 w 12192000"/>
              <a:gd name="connsiteY40" fmla="*/ 316540 h 488165"/>
              <a:gd name="connsiteX41" fmla="*/ 11439637 w 12192000"/>
              <a:gd name="connsiteY41" fmla="*/ 258850 h 488165"/>
              <a:gd name="connsiteX42" fmla="*/ 11159532 w 12192000"/>
              <a:gd name="connsiteY42" fmla="*/ 407780 h 488165"/>
              <a:gd name="connsiteX43" fmla="*/ 11133249 w 12192000"/>
              <a:gd name="connsiteY43" fmla="*/ 456201 h 488165"/>
              <a:gd name="connsiteX44" fmla="*/ 11130393 w 12192000"/>
              <a:gd name="connsiteY44" fmla="*/ 457575 h 488165"/>
              <a:gd name="connsiteX45" fmla="*/ 11121802 w 12192000"/>
              <a:gd name="connsiteY45" fmla="*/ 464662 h 488165"/>
              <a:gd name="connsiteX46" fmla="*/ 11105739 w 12192000"/>
              <a:gd name="connsiteY46" fmla="*/ 385098 h 488165"/>
              <a:gd name="connsiteX47" fmla="*/ 10878939 w 12192000"/>
              <a:gd name="connsiteY47" fmla="*/ 234765 h 488165"/>
              <a:gd name="connsiteX48" fmla="*/ 10652139 w 12192000"/>
              <a:gd name="connsiteY48" fmla="*/ 385098 h 488165"/>
              <a:gd name="connsiteX49" fmla="*/ 10640286 w 12192000"/>
              <a:gd name="connsiteY49" fmla="*/ 443809 h 488165"/>
              <a:gd name="connsiteX50" fmla="*/ 10632922 w 12192000"/>
              <a:gd name="connsiteY50" fmla="*/ 439812 h 488165"/>
              <a:gd name="connsiteX51" fmla="*/ 10586719 w 12192000"/>
              <a:gd name="connsiteY51" fmla="*/ 425470 h 488165"/>
              <a:gd name="connsiteX52" fmla="*/ 10578669 w 12192000"/>
              <a:gd name="connsiteY52" fmla="*/ 424659 h 488165"/>
              <a:gd name="connsiteX53" fmla="*/ 10540357 w 12192000"/>
              <a:gd name="connsiteY53" fmla="*/ 367834 h 488165"/>
              <a:gd name="connsiteX54" fmla="*/ 10366307 w 12192000"/>
              <a:gd name="connsiteY54" fmla="*/ 295740 h 488165"/>
              <a:gd name="connsiteX55" fmla="*/ 10270498 w 12192000"/>
              <a:gd name="connsiteY55" fmla="*/ 315083 h 488165"/>
              <a:gd name="connsiteX56" fmla="*/ 10267631 w 12192000"/>
              <a:gd name="connsiteY56" fmla="*/ 316639 h 488165"/>
              <a:gd name="connsiteX57" fmla="*/ 10264594 w 12192000"/>
              <a:gd name="connsiteY57" fmla="*/ 301594 h 488165"/>
              <a:gd name="connsiteX58" fmla="*/ 10037792 w 12192000"/>
              <a:gd name="connsiteY58" fmla="*/ 151262 h 488165"/>
              <a:gd name="connsiteX59" fmla="*/ 9941983 w 12192000"/>
              <a:gd name="connsiteY59" fmla="*/ 170605 h 488165"/>
              <a:gd name="connsiteX60" fmla="*/ 9932834 w 12192000"/>
              <a:gd name="connsiteY60" fmla="*/ 175570 h 488165"/>
              <a:gd name="connsiteX61" fmla="*/ 9891633 w 12192000"/>
              <a:gd name="connsiteY61" fmla="*/ 171417 h 488165"/>
              <a:gd name="connsiteX62" fmla="*/ 9578239 w 12192000"/>
              <a:gd name="connsiteY62" fmla="*/ 379147 h 488165"/>
              <a:gd name="connsiteX63" fmla="*/ 9571593 w 12192000"/>
              <a:gd name="connsiteY63" fmla="*/ 412069 h 488165"/>
              <a:gd name="connsiteX64" fmla="*/ 9537676 w 12192000"/>
              <a:gd name="connsiteY64" fmla="*/ 393659 h 488165"/>
              <a:gd name="connsiteX65" fmla="*/ 9438057 w 12192000"/>
              <a:gd name="connsiteY65" fmla="*/ 373547 h 488165"/>
              <a:gd name="connsiteX66" fmla="*/ 9386478 w 12192000"/>
              <a:gd name="connsiteY66" fmla="*/ 378747 h 488165"/>
              <a:gd name="connsiteX67" fmla="*/ 9384764 w 12192000"/>
              <a:gd name="connsiteY67" fmla="*/ 379279 h 488165"/>
              <a:gd name="connsiteX68" fmla="*/ 9356370 w 12192000"/>
              <a:gd name="connsiteY68" fmla="*/ 326966 h 488165"/>
              <a:gd name="connsiteX69" fmla="*/ 9099846 w 12192000"/>
              <a:gd name="connsiteY69" fmla="*/ 190574 h 488165"/>
              <a:gd name="connsiteX70" fmla="*/ 8843324 w 12192000"/>
              <a:gd name="connsiteY70" fmla="*/ 326966 h 488165"/>
              <a:gd name="connsiteX71" fmla="*/ 8837922 w 12192000"/>
              <a:gd name="connsiteY71" fmla="*/ 336919 h 488165"/>
              <a:gd name="connsiteX72" fmla="*/ 8777269 w 12192000"/>
              <a:gd name="connsiteY72" fmla="*/ 286876 h 488165"/>
              <a:gd name="connsiteX73" fmla="*/ 8539902 w 12192000"/>
              <a:gd name="connsiteY73" fmla="*/ 214371 h 488165"/>
              <a:gd name="connsiteX74" fmla="*/ 8302533 w 12192000"/>
              <a:gd name="connsiteY74" fmla="*/ 286876 h 488165"/>
              <a:gd name="connsiteX75" fmla="*/ 8264230 w 12192000"/>
              <a:gd name="connsiteY75" fmla="*/ 318480 h 488165"/>
              <a:gd name="connsiteX76" fmla="*/ 8252614 w 12192000"/>
              <a:gd name="connsiteY76" fmla="*/ 324064 h 488165"/>
              <a:gd name="connsiteX77" fmla="*/ 8234834 w 12192000"/>
              <a:gd name="connsiteY77" fmla="*/ 338734 h 488165"/>
              <a:gd name="connsiteX78" fmla="*/ 8208461 w 12192000"/>
              <a:gd name="connsiteY78" fmla="*/ 290142 h 488165"/>
              <a:gd name="connsiteX79" fmla="*/ 7951941 w 12192000"/>
              <a:gd name="connsiteY79" fmla="*/ 153751 h 488165"/>
              <a:gd name="connsiteX80" fmla="*/ 7713227 w 12192000"/>
              <a:gd name="connsiteY80" fmla="*/ 266327 h 488165"/>
              <a:gd name="connsiteX81" fmla="*/ 7675799 w 12192000"/>
              <a:gd name="connsiteY81" fmla="*/ 328018 h 488165"/>
              <a:gd name="connsiteX82" fmla="*/ 7649999 w 12192000"/>
              <a:gd name="connsiteY82" fmla="*/ 314014 h 488165"/>
              <a:gd name="connsiteX83" fmla="*/ 7641007 w 12192000"/>
              <a:gd name="connsiteY83" fmla="*/ 269483 h 488165"/>
              <a:gd name="connsiteX84" fmla="*/ 7355962 w 12192000"/>
              <a:gd name="connsiteY84" fmla="*/ 80543 h 488165"/>
              <a:gd name="connsiteX85" fmla="*/ 7137215 w 12192000"/>
              <a:gd name="connsiteY85" fmla="*/ 171151 h 488165"/>
              <a:gd name="connsiteX86" fmla="*/ 7117143 w 12192000"/>
              <a:gd name="connsiteY86" fmla="*/ 195477 h 488165"/>
              <a:gd name="connsiteX87" fmla="*/ 7088841 w 12192000"/>
              <a:gd name="connsiteY87" fmla="*/ 161174 h 488165"/>
              <a:gd name="connsiteX88" fmla="*/ 6870093 w 12192000"/>
              <a:gd name="connsiteY88" fmla="*/ 70566 h 488165"/>
              <a:gd name="connsiteX89" fmla="*/ 6697129 w 12192000"/>
              <a:gd name="connsiteY89" fmla="*/ 123399 h 488165"/>
              <a:gd name="connsiteX90" fmla="*/ 6684995 w 12192000"/>
              <a:gd name="connsiteY90" fmla="*/ 133411 h 488165"/>
              <a:gd name="connsiteX91" fmla="*/ 6644023 w 12192000"/>
              <a:gd name="connsiteY91" fmla="*/ 120692 h 488165"/>
              <a:gd name="connsiteX92" fmla="*/ 6557873 w 12192000"/>
              <a:gd name="connsiteY92" fmla="*/ 112008 h 488165"/>
              <a:gd name="connsiteX93" fmla="*/ 6354116 w 12192000"/>
              <a:gd name="connsiteY93" fmla="*/ 163601 h 488165"/>
              <a:gd name="connsiteX94" fmla="*/ 6273160 w 12192000"/>
              <a:gd name="connsiteY94" fmla="*/ 221132 h 488165"/>
              <a:gd name="connsiteX95" fmla="*/ 6272783 w 12192000"/>
              <a:gd name="connsiteY95" fmla="*/ 221015 h 488165"/>
              <a:gd name="connsiteX96" fmla="*/ 6210437 w 12192000"/>
              <a:gd name="connsiteY96" fmla="*/ 214730 h 488165"/>
              <a:gd name="connsiteX97" fmla="*/ 6162864 w 12192000"/>
              <a:gd name="connsiteY97" fmla="*/ 219525 h 488165"/>
              <a:gd name="connsiteX98" fmla="*/ 6161180 w 12192000"/>
              <a:gd name="connsiteY98" fmla="*/ 211185 h 488165"/>
              <a:gd name="connsiteX99" fmla="*/ 5876135 w 12192000"/>
              <a:gd name="connsiteY99" fmla="*/ 22245 h 488165"/>
              <a:gd name="connsiteX100" fmla="*/ 5591090 w 12192000"/>
              <a:gd name="connsiteY100" fmla="*/ 211185 h 488165"/>
              <a:gd name="connsiteX101" fmla="*/ 5577004 w 12192000"/>
              <a:gd name="connsiteY101" fmla="*/ 280957 h 488165"/>
              <a:gd name="connsiteX102" fmla="*/ 5576535 w 12192000"/>
              <a:gd name="connsiteY102" fmla="*/ 280094 h 488165"/>
              <a:gd name="connsiteX103" fmla="*/ 5320012 w 12192000"/>
              <a:gd name="connsiteY103" fmla="*/ 143703 h 488165"/>
              <a:gd name="connsiteX104" fmla="*/ 5199597 w 12192000"/>
              <a:gd name="connsiteY104" fmla="*/ 168013 h 488165"/>
              <a:gd name="connsiteX105" fmla="*/ 5171310 w 12192000"/>
              <a:gd name="connsiteY105" fmla="*/ 183367 h 488165"/>
              <a:gd name="connsiteX106" fmla="*/ 5170430 w 12192000"/>
              <a:gd name="connsiteY106" fmla="*/ 181745 h 488165"/>
              <a:gd name="connsiteX107" fmla="*/ 4913907 w 12192000"/>
              <a:gd name="connsiteY107" fmla="*/ 45354 h 488165"/>
              <a:gd name="connsiteX108" fmla="*/ 4675193 w 12192000"/>
              <a:gd name="connsiteY108" fmla="*/ 157930 h 488165"/>
              <a:gd name="connsiteX109" fmla="*/ 4646008 w 12192000"/>
              <a:gd name="connsiteY109" fmla="*/ 206033 h 488165"/>
              <a:gd name="connsiteX110" fmla="*/ 4619097 w 12192000"/>
              <a:gd name="connsiteY110" fmla="*/ 173417 h 488165"/>
              <a:gd name="connsiteX111" fmla="*/ 4400349 w 12192000"/>
              <a:gd name="connsiteY111" fmla="*/ 82809 h 488165"/>
              <a:gd name="connsiteX112" fmla="*/ 4143826 w 12192000"/>
              <a:gd name="connsiteY112" fmla="*/ 219200 h 488165"/>
              <a:gd name="connsiteX113" fmla="*/ 4136836 w 12192000"/>
              <a:gd name="connsiteY113" fmla="*/ 232080 h 488165"/>
              <a:gd name="connsiteX114" fmla="*/ 4117121 w 12192000"/>
              <a:gd name="connsiteY114" fmla="*/ 221379 h 488165"/>
              <a:gd name="connsiteX115" fmla="*/ 3976611 w 12192000"/>
              <a:gd name="connsiteY115" fmla="*/ 193012 h 488165"/>
              <a:gd name="connsiteX116" fmla="*/ 3721359 w 12192000"/>
              <a:gd name="connsiteY116" fmla="*/ 298740 h 488165"/>
              <a:gd name="connsiteX117" fmla="*/ 3705197 w 12192000"/>
              <a:gd name="connsiteY117" fmla="*/ 318329 h 488165"/>
              <a:gd name="connsiteX118" fmla="*/ 3683571 w 12192000"/>
              <a:gd name="connsiteY118" fmla="*/ 292119 h 488165"/>
              <a:gd name="connsiteX119" fmla="*/ 3425576 w 12192000"/>
              <a:gd name="connsiteY119" fmla="*/ 185254 h 488165"/>
              <a:gd name="connsiteX120" fmla="*/ 3167581 w 12192000"/>
              <a:gd name="connsiteY120" fmla="*/ 292119 h 488165"/>
              <a:gd name="connsiteX121" fmla="*/ 3135507 w 12192000"/>
              <a:gd name="connsiteY121" fmla="*/ 330993 h 488165"/>
              <a:gd name="connsiteX122" fmla="*/ 3106582 w 12192000"/>
              <a:gd name="connsiteY122" fmla="*/ 322014 h 488165"/>
              <a:gd name="connsiteX123" fmla="*/ 3044236 w 12192000"/>
              <a:gd name="connsiteY123" fmla="*/ 315729 h 488165"/>
              <a:gd name="connsiteX124" fmla="*/ 3005060 w 12192000"/>
              <a:gd name="connsiteY124" fmla="*/ 319679 h 488165"/>
              <a:gd name="connsiteX125" fmla="*/ 3007144 w 12192000"/>
              <a:gd name="connsiteY125" fmla="*/ 309355 h 488165"/>
              <a:gd name="connsiteX126" fmla="*/ 2697788 w 12192000"/>
              <a:gd name="connsiteY126" fmla="*/ 0 h 4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192000" h="488165">
                <a:moveTo>
                  <a:pt x="2697788" y="0"/>
                </a:moveTo>
                <a:cubicBezTo>
                  <a:pt x="2569648" y="0"/>
                  <a:pt x="2459705" y="77908"/>
                  <a:pt x="2412743" y="188940"/>
                </a:cubicBezTo>
                <a:lnTo>
                  <a:pt x="2410667" y="199221"/>
                </a:lnTo>
                <a:lnTo>
                  <a:pt x="2404214" y="193897"/>
                </a:lnTo>
                <a:cubicBezTo>
                  <a:pt x="2354841" y="160541"/>
                  <a:pt x="2295320" y="141064"/>
                  <a:pt x="2231250" y="141064"/>
                </a:cubicBezTo>
                <a:cubicBezTo>
                  <a:pt x="2188537" y="141064"/>
                  <a:pt x="2147845" y="149720"/>
                  <a:pt x="2110835" y="165374"/>
                </a:cubicBezTo>
                <a:lnTo>
                  <a:pt x="2096679" y="173058"/>
                </a:lnTo>
                <a:lnTo>
                  <a:pt x="2063894" y="133322"/>
                </a:lnTo>
                <a:cubicBezTo>
                  <a:pt x="2007912" y="77340"/>
                  <a:pt x="1930572" y="42714"/>
                  <a:pt x="1845146" y="42714"/>
                </a:cubicBezTo>
                <a:cubicBezTo>
                  <a:pt x="1738363" y="42714"/>
                  <a:pt x="1644216" y="96816"/>
                  <a:pt x="1588623" y="179105"/>
                </a:cubicBezTo>
                <a:lnTo>
                  <a:pt x="1579781" y="195395"/>
                </a:lnTo>
                <a:lnTo>
                  <a:pt x="1519900" y="201432"/>
                </a:lnTo>
                <a:cubicBezTo>
                  <a:pt x="1449416" y="215855"/>
                  <a:pt x="1387663" y="254248"/>
                  <a:pt x="1343532" y="307723"/>
                </a:cubicBezTo>
                <a:lnTo>
                  <a:pt x="1341283" y="311643"/>
                </a:lnTo>
                <a:lnTo>
                  <a:pt x="1311629" y="295547"/>
                </a:lnTo>
                <a:cubicBezTo>
                  <a:pt x="1274619" y="279893"/>
                  <a:pt x="1233927" y="271237"/>
                  <a:pt x="1191214" y="271237"/>
                </a:cubicBezTo>
                <a:cubicBezTo>
                  <a:pt x="1137822" y="271237"/>
                  <a:pt x="1087590" y="284762"/>
                  <a:pt x="1043756" y="308574"/>
                </a:cubicBezTo>
                <a:lnTo>
                  <a:pt x="1010986" y="331863"/>
                </a:lnTo>
                <a:lnTo>
                  <a:pt x="966813" y="336316"/>
                </a:lnTo>
                <a:cubicBezTo>
                  <a:pt x="943314" y="341125"/>
                  <a:pt x="920647" y="348217"/>
                  <a:pt x="899053" y="357350"/>
                </a:cubicBezTo>
                <a:lnTo>
                  <a:pt x="870729" y="372723"/>
                </a:lnTo>
                <a:lnTo>
                  <a:pt x="864057" y="367218"/>
                </a:lnTo>
                <a:cubicBezTo>
                  <a:pt x="814683" y="333862"/>
                  <a:pt x="755162" y="314385"/>
                  <a:pt x="691093" y="314385"/>
                </a:cubicBezTo>
                <a:cubicBezTo>
                  <a:pt x="605667" y="314385"/>
                  <a:pt x="528328" y="349011"/>
                  <a:pt x="472345" y="404993"/>
                </a:cubicBezTo>
                <a:lnTo>
                  <a:pt x="459601" y="420439"/>
                </a:lnTo>
                <a:lnTo>
                  <a:pt x="426235" y="402329"/>
                </a:lnTo>
                <a:cubicBezTo>
                  <a:pt x="379583" y="382597"/>
                  <a:pt x="328291" y="371685"/>
                  <a:pt x="274451" y="371685"/>
                </a:cubicBezTo>
                <a:cubicBezTo>
                  <a:pt x="193690" y="371685"/>
                  <a:pt x="118664" y="396236"/>
                  <a:pt x="56429" y="438282"/>
                </a:cubicBezTo>
                <a:lnTo>
                  <a:pt x="0" y="484839"/>
                </a:lnTo>
                <a:lnTo>
                  <a:pt x="0" y="488165"/>
                </a:lnTo>
                <a:lnTo>
                  <a:pt x="12192000" y="488165"/>
                </a:lnTo>
                <a:lnTo>
                  <a:pt x="12192000" y="417342"/>
                </a:lnTo>
                <a:lnTo>
                  <a:pt x="12183125" y="411358"/>
                </a:lnTo>
                <a:cubicBezTo>
                  <a:pt x="12158762" y="401054"/>
                  <a:pt x="12131977" y="395355"/>
                  <a:pt x="12103862" y="395355"/>
                </a:cubicBezTo>
                <a:cubicBezTo>
                  <a:pt x="12089804" y="395355"/>
                  <a:pt x="12076079" y="396780"/>
                  <a:pt x="12062823" y="399492"/>
                </a:cubicBezTo>
                <a:lnTo>
                  <a:pt x="12032697" y="408844"/>
                </a:lnTo>
                <a:lnTo>
                  <a:pt x="12031247" y="401661"/>
                </a:lnTo>
                <a:cubicBezTo>
                  <a:pt x="11993880" y="313316"/>
                  <a:pt x="11906403" y="251328"/>
                  <a:pt x="11804447" y="251328"/>
                </a:cubicBezTo>
                <a:cubicBezTo>
                  <a:pt x="11753469" y="251328"/>
                  <a:pt x="11706111" y="266825"/>
                  <a:pt x="11666826" y="293365"/>
                </a:cubicBezTo>
                <a:lnTo>
                  <a:pt x="11633620" y="320763"/>
                </a:lnTo>
                <a:lnTo>
                  <a:pt x="11628501" y="316540"/>
                </a:lnTo>
                <a:cubicBezTo>
                  <a:pt x="11574588" y="280117"/>
                  <a:pt x="11509596" y="258850"/>
                  <a:pt x="11439637" y="258850"/>
                </a:cubicBezTo>
                <a:cubicBezTo>
                  <a:pt x="11323037" y="258850"/>
                  <a:pt x="11220236" y="317926"/>
                  <a:pt x="11159532" y="407780"/>
                </a:cubicBezTo>
                <a:lnTo>
                  <a:pt x="11133249" y="456201"/>
                </a:lnTo>
                <a:lnTo>
                  <a:pt x="11130393" y="457575"/>
                </a:lnTo>
                <a:lnTo>
                  <a:pt x="11121802" y="464662"/>
                </a:lnTo>
                <a:lnTo>
                  <a:pt x="11105739" y="385098"/>
                </a:lnTo>
                <a:cubicBezTo>
                  <a:pt x="11068372" y="296753"/>
                  <a:pt x="10980895" y="234765"/>
                  <a:pt x="10878939" y="234765"/>
                </a:cubicBezTo>
                <a:cubicBezTo>
                  <a:pt x="10776983" y="234765"/>
                  <a:pt x="10689506" y="296753"/>
                  <a:pt x="10652139" y="385098"/>
                </a:cubicBezTo>
                <a:lnTo>
                  <a:pt x="10640286" y="443809"/>
                </a:lnTo>
                <a:lnTo>
                  <a:pt x="10632922" y="439812"/>
                </a:lnTo>
                <a:cubicBezTo>
                  <a:pt x="10618198" y="433585"/>
                  <a:pt x="10602742" y="428749"/>
                  <a:pt x="10586719" y="425470"/>
                </a:cubicBezTo>
                <a:lnTo>
                  <a:pt x="10578669" y="424659"/>
                </a:lnTo>
                <a:lnTo>
                  <a:pt x="10540357" y="367834"/>
                </a:lnTo>
                <a:cubicBezTo>
                  <a:pt x="10495814" y="323291"/>
                  <a:pt x="10434278" y="295740"/>
                  <a:pt x="10366307" y="295740"/>
                </a:cubicBezTo>
                <a:cubicBezTo>
                  <a:pt x="10332323" y="295740"/>
                  <a:pt x="10299946" y="302627"/>
                  <a:pt x="10270498" y="315083"/>
                </a:cubicBezTo>
                <a:lnTo>
                  <a:pt x="10267631" y="316639"/>
                </a:lnTo>
                <a:lnTo>
                  <a:pt x="10264594" y="301594"/>
                </a:lnTo>
                <a:cubicBezTo>
                  <a:pt x="10227227" y="213250"/>
                  <a:pt x="10139749" y="151262"/>
                  <a:pt x="10037792" y="151262"/>
                </a:cubicBezTo>
                <a:cubicBezTo>
                  <a:pt x="10003807" y="151262"/>
                  <a:pt x="9971430" y="158149"/>
                  <a:pt x="9941983" y="170605"/>
                </a:cubicBezTo>
                <a:lnTo>
                  <a:pt x="9932834" y="175570"/>
                </a:lnTo>
                <a:lnTo>
                  <a:pt x="9891633" y="171417"/>
                </a:lnTo>
                <a:cubicBezTo>
                  <a:pt x="9750750" y="171417"/>
                  <a:pt x="9629872" y="257073"/>
                  <a:pt x="9578239" y="379147"/>
                </a:cubicBezTo>
                <a:lnTo>
                  <a:pt x="9571593" y="412069"/>
                </a:lnTo>
                <a:lnTo>
                  <a:pt x="9537676" y="393659"/>
                </a:lnTo>
                <a:cubicBezTo>
                  <a:pt x="9507058" y="380709"/>
                  <a:pt x="9473393" y="373547"/>
                  <a:pt x="9438057" y="373547"/>
                </a:cubicBezTo>
                <a:cubicBezTo>
                  <a:pt x="9420388" y="373547"/>
                  <a:pt x="9403139" y="375338"/>
                  <a:pt x="9386478" y="378747"/>
                </a:cubicBezTo>
                <a:lnTo>
                  <a:pt x="9384764" y="379279"/>
                </a:lnTo>
                <a:lnTo>
                  <a:pt x="9356370" y="326966"/>
                </a:lnTo>
                <a:cubicBezTo>
                  <a:pt x="9300776" y="244677"/>
                  <a:pt x="9206629" y="190574"/>
                  <a:pt x="9099846" y="190574"/>
                </a:cubicBezTo>
                <a:cubicBezTo>
                  <a:pt x="8993063" y="190574"/>
                  <a:pt x="8898917" y="244677"/>
                  <a:pt x="8843324" y="326966"/>
                </a:cubicBezTo>
                <a:lnTo>
                  <a:pt x="8837922" y="336919"/>
                </a:lnTo>
                <a:lnTo>
                  <a:pt x="8777269" y="286876"/>
                </a:lnTo>
                <a:cubicBezTo>
                  <a:pt x="8709511" y="241100"/>
                  <a:pt x="8627828" y="214371"/>
                  <a:pt x="8539902" y="214371"/>
                </a:cubicBezTo>
                <a:cubicBezTo>
                  <a:pt x="8451975" y="214371"/>
                  <a:pt x="8370292" y="241100"/>
                  <a:pt x="8302533" y="286876"/>
                </a:cubicBezTo>
                <a:lnTo>
                  <a:pt x="8264230" y="318480"/>
                </a:lnTo>
                <a:lnTo>
                  <a:pt x="8252614" y="324064"/>
                </a:lnTo>
                <a:lnTo>
                  <a:pt x="8234834" y="338734"/>
                </a:lnTo>
                <a:lnTo>
                  <a:pt x="8208461" y="290142"/>
                </a:lnTo>
                <a:cubicBezTo>
                  <a:pt x="8152866" y="207854"/>
                  <a:pt x="8058721" y="153751"/>
                  <a:pt x="7951941" y="153751"/>
                </a:cubicBezTo>
                <a:cubicBezTo>
                  <a:pt x="7855835" y="153751"/>
                  <a:pt x="7769968" y="197574"/>
                  <a:pt x="7713227" y="266327"/>
                </a:cubicBezTo>
                <a:lnTo>
                  <a:pt x="7675799" y="328018"/>
                </a:lnTo>
                <a:lnTo>
                  <a:pt x="7649999" y="314014"/>
                </a:lnTo>
                <a:lnTo>
                  <a:pt x="7641007" y="269483"/>
                </a:lnTo>
                <a:cubicBezTo>
                  <a:pt x="7594044" y="158451"/>
                  <a:pt x="7484103" y="80543"/>
                  <a:pt x="7355962" y="80543"/>
                </a:cubicBezTo>
                <a:cubicBezTo>
                  <a:pt x="7270537" y="80543"/>
                  <a:pt x="7193198" y="115169"/>
                  <a:pt x="7137215" y="171151"/>
                </a:cubicBezTo>
                <a:lnTo>
                  <a:pt x="7117143" y="195477"/>
                </a:lnTo>
                <a:lnTo>
                  <a:pt x="7088841" y="161174"/>
                </a:lnTo>
                <a:cubicBezTo>
                  <a:pt x="7032857" y="105192"/>
                  <a:pt x="6955521" y="70566"/>
                  <a:pt x="6870093" y="70566"/>
                </a:cubicBezTo>
                <a:cubicBezTo>
                  <a:pt x="6806023" y="70566"/>
                  <a:pt x="6746503" y="90043"/>
                  <a:pt x="6697129" y="123399"/>
                </a:cubicBezTo>
                <a:lnTo>
                  <a:pt x="6684995" y="133411"/>
                </a:lnTo>
                <a:lnTo>
                  <a:pt x="6644023" y="120692"/>
                </a:lnTo>
                <a:cubicBezTo>
                  <a:pt x="6616195" y="114998"/>
                  <a:pt x="6587383" y="112008"/>
                  <a:pt x="6557873" y="112008"/>
                </a:cubicBezTo>
                <a:cubicBezTo>
                  <a:pt x="6484097" y="112008"/>
                  <a:pt x="6414685" y="130698"/>
                  <a:pt x="6354116" y="163601"/>
                </a:cubicBezTo>
                <a:lnTo>
                  <a:pt x="6273160" y="221132"/>
                </a:lnTo>
                <a:lnTo>
                  <a:pt x="6272783" y="221015"/>
                </a:lnTo>
                <a:cubicBezTo>
                  <a:pt x="6252645" y="216894"/>
                  <a:pt x="6231794" y="214730"/>
                  <a:pt x="6210437" y="214730"/>
                </a:cubicBezTo>
                <a:lnTo>
                  <a:pt x="6162864" y="219525"/>
                </a:lnTo>
                <a:lnTo>
                  <a:pt x="6161180" y="211185"/>
                </a:lnTo>
                <a:cubicBezTo>
                  <a:pt x="6114217" y="100153"/>
                  <a:pt x="6004275" y="22245"/>
                  <a:pt x="5876135" y="22245"/>
                </a:cubicBezTo>
                <a:cubicBezTo>
                  <a:pt x="5747995" y="22245"/>
                  <a:pt x="5638053" y="100153"/>
                  <a:pt x="5591090" y="211185"/>
                </a:cubicBezTo>
                <a:lnTo>
                  <a:pt x="5577004" y="280957"/>
                </a:lnTo>
                <a:lnTo>
                  <a:pt x="5576535" y="280094"/>
                </a:lnTo>
                <a:cubicBezTo>
                  <a:pt x="5520942" y="197805"/>
                  <a:pt x="5426795" y="143703"/>
                  <a:pt x="5320012" y="143703"/>
                </a:cubicBezTo>
                <a:cubicBezTo>
                  <a:pt x="5277299" y="143703"/>
                  <a:pt x="5236608" y="152359"/>
                  <a:pt x="5199597" y="168013"/>
                </a:cubicBezTo>
                <a:lnTo>
                  <a:pt x="5171310" y="183367"/>
                </a:lnTo>
                <a:lnTo>
                  <a:pt x="5170430" y="181745"/>
                </a:lnTo>
                <a:cubicBezTo>
                  <a:pt x="5114837" y="99456"/>
                  <a:pt x="5020690" y="45354"/>
                  <a:pt x="4913907" y="45354"/>
                </a:cubicBezTo>
                <a:cubicBezTo>
                  <a:pt x="4817802" y="45354"/>
                  <a:pt x="4731933" y="89177"/>
                  <a:pt x="4675193" y="157930"/>
                </a:cubicBezTo>
                <a:lnTo>
                  <a:pt x="4646008" y="206033"/>
                </a:lnTo>
                <a:lnTo>
                  <a:pt x="4619097" y="173417"/>
                </a:lnTo>
                <a:cubicBezTo>
                  <a:pt x="4563115" y="117435"/>
                  <a:pt x="4485776" y="82809"/>
                  <a:pt x="4400349" y="82809"/>
                </a:cubicBezTo>
                <a:cubicBezTo>
                  <a:pt x="4293566" y="82809"/>
                  <a:pt x="4199420" y="136912"/>
                  <a:pt x="4143826" y="219200"/>
                </a:cubicBezTo>
                <a:lnTo>
                  <a:pt x="4136836" y="232080"/>
                </a:lnTo>
                <a:lnTo>
                  <a:pt x="4117121" y="221379"/>
                </a:lnTo>
                <a:cubicBezTo>
                  <a:pt x="4073934" y="203113"/>
                  <a:pt x="4026452" y="193012"/>
                  <a:pt x="3976611" y="193012"/>
                </a:cubicBezTo>
                <a:cubicBezTo>
                  <a:pt x="3876929" y="193012"/>
                  <a:pt x="3786684" y="233416"/>
                  <a:pt x="3721359" y="298740"/>
                </a:cubicBezTo>
                <a:lnTo>
                  <a:pt x="3705197" y="318329"/>
                </a:lnTo>
                <a:lnTo>
                  <a:pt x="3683571" y="292119"/>
                </a:lnTo>
                <a:cubicBezTo>
                  <a:pt x="3617545" y="226092"/>
                  <a:pt x="3526330" y="185254"/>
                  <a:pt x="3425576" y="185254"/>
                </a:cubicBezTo>
                <a:cubicBezTo>
                  <a:pt x="3324823" y="185254"/>
                  <a:pt x="3233608" y="226092"/>
                  <a:pt x="3167581" y="292119"/>
                </a:cubicBezTo>
                <a:lnTo>
                  <a:pt x="3135507" y="330993"/>
                </a:lnTo>
                <a:lnTo>
                  <a:pt x="3106582" y="322014"/>
                </a:lnTo>
                <a:cubicBezTo>
                  <a:pt x="3086444" y="317893"/>
                  <a:pt x="3065593" y="315729"/>
                  <a:pt x="3044236" y="315729"/>
                </a:cubicBezTo>
                <a:lnTo>
                  <a:pt x="3005060" y="319679"/>
                </a:lnTo>
                <a:lnTo>
                  <a:pt x="3007144" y="309355"/>
                </a:lnTo>
                <a:cubicBezTo>
                  <a:pt x="3007144" y="138503"/>
                  <a:pt x="2868641" y="0"/>
                  <a:pt x="2697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8313" tIns="64159" rIns="128313" bIns="64159" rtlCol="0" anchor="ctr">
            <a:noAutofit/>
          </a:bodyPr>
          <a:lstStyle/>
          <a:p>
            <a:pPr algn="ctr"/>
            <a:endParaRPr lang="ko-KR" altLang="en-US" sz="3780"/>
          </a:p>
        </p:txBody>
      </p:sp>
    </p:spTree>
    <p:extLst>
      <p:ext uri="{BB962C8B-B14F-4D97-AF65-F5344CB8AC3E}">
        <p14:creationId xmlns:p14="http://schemas.microsoft.com/office/powerpoint/2010/main" val="42590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CA10AF6-AE9F-480B-B8DE-0048AEEC8A32}"/>
              </a:ext>
            </a:extLst>
          </p:cNvPr>
          <p:cNvSpPr/>
          <p:nvPr userDrawn="1"/>
        </p:nvSpPr>
        <p:spPr>
          <a:xfrm>
            <a:off x="7148299" y="6"/>
            <a:ext cx="9506122" cy="10284759"/>
          </a:xfrm>
          <a:custGeom>
            <a:avLst/>
            <a:gdLst>
              <a:gd name="connsiteX0" fmla="*/ 2415079 w 6337415"/>
              <a:gd name="connsiteY0" fmla="*/ 0 h 6856506"/>
              <a:gd name="connsiteX1" fmla="*/ 5187972 w 6337415"/>
              <a:gd name="connsiteY1" fmla="*/ 0 h 6856506"/>
              <a:gd name="connsiteX2" fmla="*/ 6072084 w 6337415"/>
              <a:gd name="connsiteY2" fmla="*/ 513156 h 6856506"/>
              <a:gd name="connsiteX3" fmla="*/ 6337415 w 6337415"/>
              <a:gd name="connsiteY3" fmla="*/ 972315 h 6856506"/>
              <a:gd name="connsiteX4" fmla="*/ 6337415 w 6337415"/>
              <a:gd name="connsiteY4" fmla="*/ 5884192 h 6856506"/>
              <a:gd name="connsiteX5" fmla="*/ 6072084 w 6337415"/>
              <a:gd name="connsiteY5" fmla="*/ 6343350 h 6856506"/>
              <a:gd name="connsiteX6" fmla="*/ 5184883 w 6337415"/>
              <a:gd name="connsiteY6" fmla="*/ 6856506 h 6856506"/>
              <a:gd name="connsiteX7" fmla="*/ 2411986 w 6337415"/>
              <a:gd name="connsiteY7" fmla="*/ 6856506 h 6856506"/>
              <a:gd name="connsiteX8" fmla="*/ 1524785 w 6337415"/>
              <a:gd name="connsiteY8" fmla="*/ 6343350 h 6856506"/>
              <a:gd name="connsiteX9" fmla="*/ 136790 w 6337415"/>
              <a:gd name="connsiteY9" fmla="*/ 3941411 h 6856506"/>
              <a:gd name="connsiteX10" fmla="*/ 136790 w 6337415"/>
              <a:gd name="connsiteY10" fmla="*/ 2915099 h 6856506"/>
              <a:gd name="connsiteX11" fmla="*/ 1524785 w 6337415"/>
              <a:gd name="connsiteY11" fmla="*/ 513156 h 6856506"/>
              <a:gd name="connsiteX12" fmla="*/ 2415079 w 6337415"/>
              <a:gd name="connsiteY12" fmla="*/ 0 h 68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37415" h="6856506">
                <a:moveTo>
                  <a:pt x="2415079" y="0"/>
                </a:moveTo>
                <a:lnTo>
                  <a:pt x="5187972" y="0"/>
                </a:lnTo>
                <a:cubicBezTo>
                  <a:pt x="5555839" y="0"/>
                  <a:pt x="5892789" y="194754"/>
                  <a:pt x="6072084" y="513156"/>
                </a:cubicBezTo>
                <a:lnTo>
                  <a:pt x="6337415" y="972315"/>
                </a:lnTo>
                <a:lnTo>
                  <a:pt x="6337415" y="5884192"/>
                </a:lnTo>
                <a:lnTo>
                  <a:pt x="6072084" y="6343350"/>
                </a:lnTo>
                <a:cubicBezTo>
                  <a:pt x="5889699" y="6661756"/>
                  <a:pt x="5552745" y="6856506"/>
                  <a:pt x="5184883" y="6856506"/>
                </a:cubicBezTo>
                <a:lnTo>
                  <a:pt x="2411986" y="6856506"/>
                </a:lnTo>
                <a:cubicBezTo>
                  <a:pt x="2047213" y="6856506"/>
                  <a:pt x="1707170" y="6661756"/>
                  <a:pt x="1524785" y="6343350"/>
                </a:cubicBezTo>
                <a:lnTo>
                  <a:pt x="136790" y="3941411"/>
                </a:lnTo>
                <a:cubicBezTo>
                  <a:pt x="-45596" y="3623005"/>
                  <a:pt x="-45596" y="3233501"/>
                  <a:pt x="136790" y="2915099"/>
                </a:cubicBezTo>
                <a:lnTo>
                  <a:pt x="1524785" y="513156"/>
                </a:lnTo>
                <a:cubicBezTo>
                  <a:pt x="1707170" y="194754"/>
                  <a:pt x="2047213" y="0"/>
                  <a:pt x="241507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128313" tIns="64159" rIns="128313" bIns="64159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3780">
              <a:solidFill>
                <a:schemeClr val="tx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F1CCBC8-2DEC-4648-8372-311676E798CC}"/>
              </a:ext>
            </a:extLst>
          </p:cNvPr>
          <p:cNvSpPr/>
          <p:nvPr userDrawn="1"/>
        </p:nvSpPr>
        <p:spPr>
          <a:xfrm>
            <a:off x="7628612" y="6"/>
            <a:ext cx="9025804" cy="10284759"/>
          </a:xfrm>
          <a:custGeom>
            <a:avLst/>
            <a:gdLst>
              <a:gd name="connsiteX0" fmla="*/ 2415079 w 6017203"/>
              <a:gd name="connsiteY0" fmla="*/ 0 h 6856506"/>
              <a:gd name="connsiteX1" fmla="*/ 5187972 w 6017203"/>
              <a:gd name="connsiteY1" fmla="*/ 0 h 6856506"/>
              <a:gd name="connsiteX2" fmla="*/ 5997706 w 6017203"/>
              <a:gd name="connsiteY2" fmla="*/ 399690 h 6856506"/>
              <a:gd name="connsiteX3" fmla="*/ 6017203 w 6017203"/>
              <a:gd name="connsiteY3" fmla="*/ 429434 h 6856506"/>
              <a:gd name="connsiteX4" fmla="*/ 6017203 w 6017203"/>
              <a:gd name="connsiteY4" fmla="*/ 6425941 h 6856506"/>
              <a:gd name="connsiteX5" fmla="*/ 5996686 w 6017203"/>
              <a:gd name="connsiteY5" fmla="*/ 6456817 h 6856506"/>
              <a:gd name="connsiteX6" fmla="*/ 5184883 w 6017203"/>
              <a:gd name="connsiteY6" fmla="*/ 6856506 h 6856506"/>
              <a:gd name="connsiteX7" fmla="*/ 2411986 w 6017203"/>
              <a:gd name="connsiteY7" fmla="*/ 6856506 h 6856506"/>
              <a:gd name="connsiteX8" fmla="*/ 1524785 w 6017203"/>
              <a:gd name="connsiteY8" fmla="*/ 6343350 h 6856506"/>
              <a:gd name="connsiteX9" fmla="*/ 136790 w 6017203"/>
              <a:gd name="connsiteY9" fmla="*/ 3941411 h 6856506"/>
              <a:gd name="connsiteX10" fmla="*/ 136790 w 6017203"/>
              <a:gd name="connsiteY10" fmla="*/ 2915099 h 6856506"/>
              <a:gd name="connsiteX11" fmla="*/ 1524785 w 6017203"/>
              <a:gd name="connsiteY11" fmla="*/ 513156 h 6856506"/>
              <a:gd name="connsiteX12" fmla="*/ 2415079 w 6017203"/>
              <a:gd name="connsiteY12" fmla="*/ 0 h 68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17203" h="6856506">
                <a:moveTo>
                  <a:pt x="2415079" y="0"/>
                </a:moveTo>
                <a:lnTo>
                  <a:pt x="5187972" y="0"/>
                </a:lnTo>
                <a:cubicBezTo>
                  <a:pt x="5509856" y="0"/>
                  <a:pt x="5808068" y="149109"/>
                  <a:pt x="5997706" y="399690"/>
                </a:cubicBezTo>
                <a:lnTo>
                  <a:pt x="6017203" y="429434"/>
                </a:lnTo>
                <a:lnTo>
                  <a:pt x="6017203" y="6425941"/>
                </a:lnTo>
                <a:lnTo>
                  <a:pt x="5996686" y="6456817"/>
                </a:lnTo>
                <a:cubicBezTo>
                  <a:pt x="5804978" y="6707401"/>
                  <a:pt x="5506762" y="6856506"/>
                  <a:pt x="5184883" y="6856506"/>
                </a:cubicBezTo>
                <a:lnTo>
                  <a:pt x="2411986" y="6856506"/>
                </a:lnTo>
                <a:cubicBezTo>
                  <a:pt x="2047213" y="6856506"/>
                  <a:pt x="1707170" y="6661756"/>
                  <a:pt x="1524785" y="6343350"/>
                </a:cubicBezTo>
                <a:lnTo>
                  <a:pt x="136790" y="3941411"/>
                </a:lnTo>
                <a:cubicBezTo>
                  <a:pt x="-45596" y="3623005"/>
                  <a:pt x="-45596" y="3233501"/>
                  <a:pt x="136790" y="2915099"/>
                </a:cubicBezTo>
                <a:lnTo>
                  <a:pt x="1524785" y="513156"/>
                </a:lnTo>
                <a:cubicBezTo>
                  <a:pt x="1707170" y="194754"/>
                  <a:pt x="2047213" y="0"/>
                  <a:pt x="2415079" y="0"/>
                </a:cubicBezTo>
                <a:close/>
              </a:path>
            </a:pathLst>
          </a:custGeom>
          <a:solidFill>
            <a:schemeClr val="accent2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128313" tIns="64159" rIns="128313" bIns="64159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3780">
              <a:solidFill>
                <a:schemeClr val="tx1"/>
              </a:solidFill>
            </a:endParaRP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E7A5EAFD-E3F5-4EE4-BEE8-EDCA0F3D20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9017526" y="42"/>
            <a:ext cx="9270476" cy="10284748"/>
          </a:xfrm>
          <a:custGeom>
            <a:avLst/>
            <a:gdLst>
              <a:gd name="connsiteX0" fmla="*/ 2415079 w 6180317"/>
              <a:gd name="connsiteY0" fmla="*/ 0 h 6856499"/>
              <a:gd name="connsiteX1" fmla="*/ 6180317 w 6180317"/>
              <a:gd name="connsiteY1" fmla="*/ 1 h 6856499"/>
              <a:gd name="connsiteX2" fmla="*/ 6180317 w 6180317"/>
              <a:gd name="connsiteY2" fmla="*/ 6856499 h 6856499"/>
              <a:gd name="connsiteX3" fmla="*/ 2411986 w 6180317"/>
              <a:gd name="connsiteY3" fmla="*/ 6856498 h 6856499"/>
              <a:gd name="connsiteX4" fmla="*/ 1524785 w 6180317"/>
              <a:gd name="connsiteY4" fmla="*/ 6343343 h 6856499"/>
              <a:gd name="connsiteX5" fmla="*/ 136790 w 6180317"/>
              <a:gd name="connsiteY5" fmla="*/ 3941406 h 6856499"/>
              <a:gd name="connsiteX6" fmla="*/ 136790 w 6180317"/>
              <a:gd name="connsiteY6" fmla="*/ 2915095 h 6856499"/>
              <a:gd name="connsiteX7" fmla="*/ 1524785 w 6180317"/>
              <a:gd name="connsiteY7" fmla="*/ 513155 h 6856499"/>
              <a:gd name="connsiteX8" fmla="*/ 2415079 w 6180317"/>
              <a:gd name="connsiteY8" fmla="*/ 0 h 685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0317" h="6856499">
                <a:moveTo>
                  <a:pt x="2415079" y="0"/>
                </a:moveTo>
                <a:lnTo>
                  <a:pt x="6180317" y="1"/>
                </a:lnTo>
                <a:lnTo>
                  <a:pt x="6180317" y="6856499"/>
                </a:lnTo>
                <a:lnTo>
                  <a:pt x="2411986" y="6856498"/>
                </a:lnTo>
                <a:cubicBezTo>
                  <a:pt x="2047213" y="6856498"/>
                  <a:pt x="1707170" y="6661748"/>
                  <a:pt x="1524785" y="6343343"/>
                </a:cubicBezTo>
                <a:lnTo>
                  <a:pt x="136790" y="3941406"/>
                </a:lnTo>
                <a:cubicBezTo>
                  <a:pt x="-45596" y="3623001"/>
                  <a:pt x="-45596" y="3233498"/>
                  <a:pt x="136790" y="2915095"/>
                </a:cubicBezTo>
                <a:lnTo>
                  <a:pt x="1524785" y="513155"/>
                </a:lnTo>
                <a:cubicBezTo>
                  <a:pt x="1707170" y="194753"/>
                  <a:pt x="2047213" y="0"/>
                  <a:pt x="241507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71285" tIns="35644" rIns="71285" bIns="356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3780" dirty="0"/>
            </a:lvl1pPr>
          </a:lstStyle>
          <a:p>
            <a:pPr marL="0" lvl="0" algn="ctr"/>
            <a:r>
              <a:rPr lang="en-US" altLang="ko-KR"/>
              <a:t>Your Picture Here and</a:t>
            </a:r>
            <a:r>
              <a:rPr lang="ko-KR" altLang="en-US"/>
              <a:t> </a:t>
            </a:r>
            <a:r>
              <a:rPr lang="en-US" altLang="ko-KR"/>
              <a:t>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9855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4C200A-24A8-43AD-A980-E284C50657F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" y="0"/>
            <a:ext cx="9170452" cy="10287000"/>
          </a:xfrm>
          <a:custGeom>
            <a:avLst/>
            <a:gdLst>
              <a:gd name="connsiteX0" fmla="*/ 0 w 3658111"/>
              <a:gd name="connsiteY0" fmla="*/ 0 h 6858000"/>
              <a:gd name="connsiteX1" fmla="*/ 3658111 w 3658111"/>
              <a:gd name="connsiteY1" fmla="*/ 0 h 6858000"/>
              <a:gd name="connsiteX2" fmla="*/ 3658111 w 3658111"/>
              <a:gd name="connsiteY2" fmla="*/ 6858000 h 6858000"/>
              <a:gd name="connsiteX3" fmla="*/ 0 w 3658111"/>
              <a:gd name="connsiteY3" fmla="*/ 6858000 h 6858000"/>
              <a:gd name="connsiteX4" fmla="*/ 0 w 3658111"/>
              <a:gd name="connsiteY4" fmla="*/ 0 h 6858000"/>
              <a:gd name="connsiteX0" fmla="*/ 0 w 6113634"/>
              <a:gd name="connsiteY0" fmla="*/ 0 h 6878548"/>
              <a:gd name="connsiteX1" fmla="*/ 3658111 w 6113634"/>
              <a:gd name="connsiteY1" fmla="*/ 0 h 6878548"/>
              <a:gd name="connsiteX2" fmla="*/ 6113634 w 6113634"/>
              <a:gd name="connsiteY2" fmla="*/ 6878548 h 6878548"/>
              <a:gd name="connsiteX3" fmla="*/ 0 w 6113634"/>
              <a:gd name="connsiteY3" fmla="*/ 6858000 h 6878548"/>
              <a:gd name="connsiteX4" fmla="*/ 0 w 6113634"/>
              <a:gd name="connsiteY4" fmla="*/ 0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3634" h="6878548">
                <a:moveTo>
                  <a:pt x="0" y="0"/>
                </a:moveTo>
                <a:lnTo>
                  <a:pt x="3658111" y="0"/>
                </a:lnTo>
                <a:lnTo>
                  <a:pt x="6113634" y="687854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71285" tIns="35644" rIns="71285" bIns="35644" anchor="ctr">
            <a:noAutofit/>
          </a:bodyPr>
          <a:lstStyle>
            <a:lvl1pPr marL="0" indent="0" algn="ctr">
              <a:buNone/>
              <a:defRPr sz="1620" baseline="0">
                <a:latin typeface="Arial" pitchFamily="34" charset="0"/>
                <a:cs typeface="Arial" pitchFamily="34" charset="0"/>
              </a:defRPr>
            </a:lvl1pPr>
            <a:lvl2pPr marL="641579" indent="0">
              <a:buNone/>
              <a:defRPr sz="3960"/>
            </a:lvl2pPr>
            <a:lvl3pPr marL="1283152" indent="0">
              <a:buNone/>
              <a:defRPr sz="3420"/>
            </a:lvl3pPr>
            <a:lvl4pPr marL="1924727" indent="0">
              <a:buNone/>
              <a:defRPr sz="2880"/>
            </a:lvl4pPr>
            <a:lvl5pPr marL="2566301" indent="0">
              <a:buNone/>
              <a:defRPr sz="2880"/>
            </a:lvl5pPr>
            <a:lvl6pPr marL="3207881" indent="0">
              <a:buNone/>
              <a:defRPr sz="2880"/>
            </a:lvl6pPr>
            <a:lvl7pPr marL="3849458" indent="0">
              <a:buNone/>
              <a:defRPr sz="2880"/>
            </a:lvl7pPr>
            <a:lvl8pPr marL="4491023" indent="0">
              <a:buNone/>
              <a:defRPr sz="2880"/>
            </a:lvl8pPr>
            <a:lvl9pPr marL="5132603" indent="0">
              <a:buNone/>
              <a:defRPr sz="2880"/>
            </a:lvl9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6447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5CD35A-2A51-47DD-8590-C25AD44DBD7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42"/>
            <a:ext cx="13887450" cy="8460470"/>
          </a:xfrm>
          <a:custGeom>
            <a:avLst/>
            <a:gdLst>
              <a:gd name="connsiteX0" fmla="*/ 0 w 9258300"/>
              <a:gd name="connsiteY0" fmla="*/ 0 h 5640313"/>
              <a:gd name="connsiteX1" fmla="*/ 7013091 w 9258300"/>
              <a:gd name="connsiteY1" fmla="*/ 0 h 5640313"/>
              <a:gd name="connsiteX2" fmla="*/ 7324470 w 9258300"/>
              <a:gd name="connsiteY2" fmla="*/ 37023 h 5640313"/>
              <a:gd name="connsiteX3" fmla="*/ 8868075 w 9258300"/>
              <a:gd name="connsiteY3" fmla="*/ 500361 h 5640313"/>
              <a:gd name="connsiteX4" fmla="*/ 8997708 w 9258300"/>
              <a:gd name="connsiteY4" fmla="*/ 601188 h 5640313"/>
              <a:gd name="connsiteX5" fmla="*/ 9172240 w 9258300"/>
              <a:gd name="connsiteY5" fmla="*/ 811026 h 5640313"/>
              <a:gd name="connsiteX6" fmla="*/ 9227368 w 9258300"/>
              <a:gd name="connsiteY6" fmla="*/ 921522 h 5640313"/>
              <a:gd name="connsiteX7" fmla="*/ 9258300 w 9258300"/>
              <a:gd name="connsiteY7" fmla="*/ 1095376 h 5640313"/>
              <a:gd name="connsiteX8" fmla="*/ 383700 w 9258300"/>
              <a:gd name="connsiteY8" fmla="*/ 5404804 h 5640313"/>
              <a:gd name="connsiteX9" fmla="*/ 0 w 9258300"/>
              <a:gd name="connsiteY9" fmla="*/ 5640313 h 564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8300" h="5640313">
                <a:moveTo>
                  <a:pt x="0" y="0"/>
                </a:moveTo>
                <a:lnTo>
                  <a:pt x="7013091" y="0"/>
                </a:lnTo>
                <a:lnTo>
                  <a:pt x="7324470" y="37023"/>
                </a:lnTo>
                <a:cubicBezTo>
                  <a:pt x="7947501" y="121817"/>
                  <a:pt x="8511930" y="266553"/>
                  <a:pt x="8868075" y="500361"/>
                </a:cubicBezTo>
                <a:lnTo>
                  <a:pt x="8997708" y="601188"/>
                </a:lnTo>
                <a:lnTo>
                  <a:pt x="9172240" y="811026"/>
                </a:lnTo>
                <a:lnTo>
                  <a:pt x="9227368" y="921522"/>
                </a:lnTo>
                <a:cubicBezTo>
                  <a:pt x="9245774" y="976549"/>
                  <a:pt x="9256316" y="1034456"/>
                  <a:pt x="9258300" y="1095376"/>
                </a:cubicBezTo>
                <a:cubicBezTo>
                  <a:pt x="9258299" y="2714776"/>
                  <a:pt x="4656211" y="2868181"/>
                  <a:pt x="383700" y="5404804"/>
                </a:cubicBezTo>
                <a:lnTo>
                  <a:pt x="0" y="56403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71285" tIns="35644" rIns="71285" bIns="35644" anchor="ctr">
            <a:noAutofit/>
          </a:bodyPr>
          <a:lstStyle>
            <a:lvl1pPr marL="0" indent="0" algn="ctr">
              <a:buNone/>
              <a:defRPr sz="1620" baseline="0">
                <a:latin typeface="Arial" pitchFamily="34" charset="0"/>
                <a:cs typeface="Arial" pitchFamily="34" charset="0"/>
              </a:defRPr>
            </a:lvl1pPr>
            <a:lvl2pPr marL="641579" indent="0">
              <a:buNone/>
              <a:defRPr sz="3960"/>
            </a:lvl2pPr>
            <a:lvl3pPr marL="1283152" indent="0">
              <a:buNone/>
              <a:defRPr sz="3420"/>
            </a:lvl3pPr>
            <a:lvl4pPr marL="1924727" indent="0">
              <a:buNone/>
              <a:defRPr sz="2880"/>
            </a:lvl4pPr>
            <a:lvl5pPr marL="2566301" indent="0">
              <a:buNone/>
              <a:defRPr sz="2880"/>
            </a:lvl5pPr>
            <a:lvl6pPr marL="3207881" indent="0">
              <a:buNone/>
              <a:defRPr sz="2880"/>
            </a:lvl6pPr>
            <a:lvl7pPr marL="3849458" indent="0">
              <a:buNone/>
              <a:defRPr sz="2880"/>
            </a:lvl7pPr>
            <a:lvl8pPr marL="4491023" indent="0">
              <a:buNone/>
              <a:defRPr sz="2880"/>
            </a:lvl8pPr>
            <a:lvl9pPr marL="5132603" indent="0">
              <a:buNone/>
              <a:defRPr sz="2880"/>
            </a:lvl9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7613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3">
            <a:extLst>
              <a:ext uri="{FF2B5EF4-FFF2-40B4-BE49-F238E27FC236}">
                <a16:creationId xmlns:a16="http://schemas.microsoft.com/office/drawing/2014/main" id="{85E82A15-1989-4CB4-94AD-099C5BEDB3E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016848" y="196150"/>
            <a:ext cx="10137760" cy="9894703"/>
          </a:xfrm>
          <a:custGeom>
            <a:avLst/>
            <a:gdLst>
              <a:gd name="connsiteX0" fmla="*/ 4271471 w 6758506"/>
              <a:gd name="connsiteY0" fmla="*/ 0 h 6596467"/>
              <a:gd name="connsiteX1" fmla="*/ 4351667 w 6758506"/>
              <a:gd name="connsiteY1" fmla="*/ 113994 h 6596467"/>
              <a:gd name="connsiteX2" fmla="*/ 4275691 w 6758506"/>
              <a:gd name="connsiteY2" fmla="*/ 417977 h 6596467"/>
              <a:gd name="connsiteX3" fmla="*/ 4225042 w 6758506"/>
              <a:gd name="connsiteY3" fmla="*/ 451753 h 6596467"/>
              <a:gd name="connsiteX4" fmla="*/ 4212379 w 6758506"/>
              <a:gd name="connsiteY4" fmla="*/ 396867 h 6596467"/>
              <a:gd name="connsiteX5" fmla="*/ 4220821 w 6758506"/>
              <a:gd name="connsiteY5" fmla="*/ 337759 h 6596467"/>
              <a:gd name="connsiteX6" fmla="*/ 4106859 w 6758506"/>
              <a:gd name="connsiteY6" fmla="*/ 557302 h 6596467"/>
              <a:gd name="connsiteX7" fmla="*/ 4165949 w 6758506"/>
              <a:gd name="connsiteY7" fmla="*/ 481307 h 6596467"/>
              <a:gd name="connsiteX8" fmla="*/ 4195495 w 6758506"/>
              <a:gd name="connsiteY8" fmla="*/ 464419 h 6596467"/>
              <a:gd name="connsiteX9" fmla="*/ 4229262 w 6758506"/>
              <a:gd name="connsiteY9" fmla="*/ 493972 h 6596467"/>
              <a:gd name="connsiteX10" fmla="*/ 4208158 w 6758506"/>
              <a:gd name="connsiteY10" fmla="*/ 515083 h 6596467"/>
              <a:gd name="connsiteX11" fmla="*/ 4191275 w 6758506"/>
              <a:gd name="connsiteY11" fmla="*/ 553079 h 6596467"/>
              <a:gd name="connsiteX12" fmla="*/ 4195495 w 6758506"/>
              <a:gd name="connsiteY12" fmla="*/ 650185 h 6596467"/>
              <a:gd name="connsiteX13" fmla="*/ 4161729 w 6758506"/>
              <a:gd name="connsiteY13" fmla="*/ 667074 h 6596467"/>
              <a:gd name="connsiteX14" fmla="*/ 4140625 w 6758506"/>
              <a:gd name="connsiteY14" fmla="*/ 688184 h 6596467"/>
              <a:gd name="connsiteX15" fmla="*/ 4187055 w 6758506"/>
              <a:gd name="connsiteY15" fmla="*/ 789510 h 6596467"/>
              <a:gd name="connsiteX16" fmla="*/ 4195495 w 6758506"/>
              <a:gd name="connsiteY16" fmla="*/ 793733 h 6596467"/>
              <a:gd name="connsiteX17" fmla="*/ 4199718 w 6758506"/>
              <a:gd name="connsiteY17" fmla="*/ 747291 h 6596467"/>
              <a:gd name="connsiteX18" fmla="*/ 4220821 w 6758506"/>
              <a:gd name="connsiteY18" fmla="*/ 721960 h 6596467"/>
              <a:gd name="connsiteX19" fmla="*/ 4237705 w 6758506"/>
              <a:gd name="connsiteY19" fmla="*/ 743069 h 6596467"/>
              <a:gd name="connsiteX20" fmla="*/ 4220821 w 6758506"/>
              <a:gd name="connsiteY20" fmla="*/ 903504 h 6596467"/>
              <a:gd name="connsiteX21" fmla="*/ 4330561 w 6758506"/>
              <a:gd name="connsiteY21" fmla="*/ 810621 h 6596467"/>
              <a:gd name="connsiteX22" fmla="*/ 4339004 w 6758506"/>
              <a:gd name="connsiteY22" fmla="*/ 785290 h 6596467"/>
              <a:gd name="connsiteX23" fmla="*/ 4385434 w 6758506"/>
              <a:gd name="connsiteY23" fmla="*/ 675519 h 6596467"/>
              <a:gd name="connsiteX24" fmla="*/ 4562707 w 6758506"/>
              <a:gd name="connsiteY24" fmla="*/ 531971 h 6596467"/>
              <a:gd name="connsiteX25" fmla="*/ 4626019 w 6758506"/>
              <a:gd name="connsiteY25" fmla="*/ 548859 h 6596467"/>
              <a:gd name="connsiteX26" fmla="*/ 4672449 w 6758506"/>
              <a:gd name="connsiteY26" fmla="*/ 709292 h 6596467"/>
              <a:gd name="connsiteX27" fmla="*/ 4710435 w 6758506"/>
              <a:gd name="connsiteY27" fmla="*/ 781068 h 6596467"/>
              <a:gd name="connsiteX28" fmla="*/ 4718878 w 6758506"/>
              <a:gd name="connsiteY28" fmla="*/ 882396 h 6596467"/>
              <a:gd name="connsiteX29" fmla="*/ 4710435 w 6758506"/>
              <a:gd name="connsiteY29" fmla="*/ 962611 h 6596467"/>
              <a:gd name="connsiteX30" fmla="*/ 4799074 w 6758506"/>
              <a:gd name="connsiteY30" fmla="*/ 941503 h 6596467"/>
              <a:gd name="connsiteX31" fmla="*/ 4997451 w 6758506"/>
              <a:gd name="connsiteY31" fmla="*/ 793733 h 6596467"/>
              <a:gd name="connsiteX32" fmla="*/ 5048100 w 6758506"/>
              <a:gd name="connsiteY32" fmla="*/ 810621 h 6596467"/>
              <a:gd name="connsiteX33" fmla="*/ 5064983 w 6758506"/>
              <a:gd name="connsiteY33" fmla="*/ 835952 h 6596467"/>
              <a:gd name="connsiteX34" fmla="*/ 5073427 w 6758506"/>
              <a:gd name="connsiteY34" fmla="*/ 954169 h 6596467"/>
              <a:gd name="connsiteX35" fmla="*/ 4887711 w 6758506"/>
              <a:gd name="connsiteY35" fmla="*/ 1063940 h 6596467"/>
              <a:gd name="connsiteX36" fmla="*/ 4862385 w 6758506"/>
              <a:gd name="connsiteY36" fmla="*/ 1101939 h 6596467"/>
              <a:gd name="connsiteX37" fmla="*/ 4790631 w 6758506"/>
              <a:gd name="connsiteY37" fmla="*/ 1131492 h 6596467"/>
              <a:gd name="connsiteX38" fmla="*/ 4756865 w 6758506"/>
              <a:gd name="connsiteY38" fmla="*/ 1131492 h 6596467"/>
              <a:gd name="connsiteX39" fmla="*/ 4761085 w 6758506"/>
              <a:gd name="connsiteY39" fmla="*/ 1161046 h 6596467"/>
              <a:gd name="connsiteX40" fmla="*/ 4756865 w 6758506"/>
              <a:gd name="connsiteY40" fmla="*/ 1199045 h 6596467"/>
              <a:gd name="connsiteX41" fmla="*/ 4765305 w 6758506"/>
              <a:gd name="connsiteY41" fmla="*/ 1237041 h 6596467"/>
              <a:gd name="connsiteX42" fmla="*/ 4697772 w 6758506"/>
              <a:gd name="connsiteY42" fmla="*/ 1304593 h 6596467"/>
              <a:gd name="connsiteX43" fmla="*/ 4693552 w 6758506"/>
              <a:gd name="connsiteY43" fmla="*/ 1359480 h 6596467"/>
              <a:gd name="connsiteX44" fmla="*/ 4773748 w 6758506"/>
              <a:gd name="connsiteY44" fmla="*/ 1372146 h 6596467"/>
              <a:gd name="connsiteX45" fmla="*/ 4866607 w 6758506"/>
              <a:gd name="connsiteY45" fmla="*/ 1308816 h 6596467"/>
              <a:gd name="connsiteX46" fmla="*/ 4997451 w 6758506"/>
              <a:gd name="connsiteY46" fmla="*/ 1177934 h 6596467"/>
              <a:gd name="connsiteX47" fmla="*/ 5170505 w 6758506"/>
              <a:gd name="connsiteY47" fmla="*/ 1025944 h 6596467"/>
              <a:gd name="connsiteX48" fmla="*/ 5208493 w 6758506"/>
              <a:gd name="connsiteY48" fmla="*/ 1017498 h 6596467"/>
              <a:gd name="connsiteX49" fmla="*/ 5242259 w 6758506"/>
              <a:gd name="connsiteY49" fmla="*/ 979500 h 6596467"/>
              <a:gd name="connsiteX50" fmla="*/ 5259142 w 6758506"/>
              <a:gd name="connsiteY50" fmla="*/ 954169 h 6596467"/>
              <a:gd name="connsiteX51" fmla="*/ 5440637 w 6758506"/>
              <a:gd name="connsiteY51" fmla="*/ 810621 h 6596467"/>
              <a:gd name="connsiteX52" fmla="*/ 5693886 w 6758506"/>
              <a:gd name="connsiteY52" fmla="*/ 595301 h 6596467"/>
              <a:gd name="connsiteX53" fmla="*/ 5740315 w 6758506"/>
              <a:gd name="connsiteY53" fmla="*/ 565745 h 6596467"/>
              <a:gd name="connsiteX54" fmla="*/ 5778303 w 6758506"/>
              <a:gd name="connsiteY54" fmla="*/ 620632 h 6596467"/>
              <a:gd name="connsiteX55" fmla="*/ 5795185 w 6758506"/>
              <a:gd name="connsiteY55" fmla="*/ 751514 h 6596467"/>
              <a:gd name="connsiteX56" fmla="*/ 5731873 w 6758506"/>
              <a:gd name="connsiteY56" fmla="*/ 848620 h 6596467"/>
              <a:gd name="connsiteX57" fmla="*/ 5698107 w 6758506"/>
              <a:gd name="connsiteY57" fmla="*/ 869728 h 6596467"/>
              <a:gd name="connsiteX58" fmla="*/ 5609470 w 6758506"/>
              <a:gd name="connsiteY58" fmla="*/ 924615 h 6596467"/>
              <a:gd name="connsiteX59" fmla="*/ 5605249 w 6758506"/>
              <a:gd name="connsiteY59" fmla="*/ 979500 h 6596467"/>
              <a:gd name="connsiteX60" fmla="*/ 5609470 w 6758506"/>
              <a:gd name="connsiteY60" fmla="*/ 1009055 h 6596467"/>
              <a:gd name="connsiteX61" fmla="*/ 5575703 w 6758506"/>
              <a:gd name="connsiteY61" fmla="*/ 1004833 h 6596467"/>
              <a:gd name="connsiteX62" fmla="*/ 5512391 w 6758506"/>
              <a:gd name="connsiteY62" fmla="*/ 1025944 h 6596467"/>
              <a:gd name="connsiteX63" fmla="*/ 5373105 w 6758506"/>
              <a:gd name="connsiteY63" fmla="*/ 1232818 h 6596467"/>
              <a:gd name="connsiteX64" fmla="*/ 5322455 w 6758506"/>
              <a:gd name="connsiteY64" fmla="*/ 1329924 h 6596467"/>
              <a:gd name="connsiteX65" fmla="*/ 5330895 w 6758506"/>
              <a:gd name="connsiteY65" fmla="*/ 1351035 h 6596467"/>
              <a:gd name="connsiteX66" fmla="*/ 5381545 w 6758506"/>
              <a:gd name="connsiteY66" fmla="*/ 1359480 h 6596467"/>
              <a:gd name="connsiteX67" fmla="*/ 5402651 w 6758506"/>
              <a:gd name="connsiteY67" fmla="*/ 1329924 h 6596467"/>
              <a:gd name="connsiteX68" fmla="*/ 5427975 w 6758506"/>
              <a:gd name="connsiteY68" fmla="*/ 1275040 h 6596467"/>
              <a:gd name="connsiteX69" fmla="*/ 5601029 w 6758506"/>
              <a:gd name="connsiteY69" fmla="*/ 1131492 h 6596467"/>
              <a:gd name="connsiteX70" fmla="*/ 5647457 w 6758506"/>
              <a:gd name="connsiteY70" fmla="*/ 1123047 h 6596467"/>
              <a:gd name="connsiteX71" fmla="*/ 5723433 w 6758506"/>
              <a:gd name="connsiteY71" fmla="*/ 1097716 h 6596467"/>
              <a:gd name="connsiteX72" fmla="*/ 5820511 w 6758506"/>
              <a:gd name="connsiteY72" fmla="*/ 1101939 h 6596467"/>
              <a:gd name="connsiteX73" fmla="*/ 5850058 w 6758506"/>
              <a:gd name="connsiteY73" fmla="*/ 1101939 h 6596467"/>
              <a:gd name="connsiteX74" fmla="*/ 5972461 w 6758506"/>
              <a:gd name="connsiteY74" fmla="*/ 996388 h 6596467"/>
              <a:gd name="connsiteX75" fmla="*/ 6213047 w 6758506"/>
              <a:gd name="connsiteY75" fmla="*/ 768402 h 6596467"/>
              <a:gd name="connsiteX76" fmla="*/ 6390322 w 6758506"/>
              <a:gd name="connsiteY76" fmla="*/ 620632 h 6596467"/>
              <a:gd name="connsiteX77" fmla="*/ 6424089 w 6758506"/>
              <a:gd name="connsiteY77" fmla="*/ 569968 h 6596467"/>
              <a:gd name="connsiteX78" fmla="*/ 6487401 w 6758506"/>
              <a:gd name="connsiteY78" fmla="*/ 527749 h 6596467"/>
              <a:gd name="connsiteX79" fmla="*/ 6512725 w 6758506"/>
              <a:gd name="connsiteY79" fmla="*/ 510861 h 6596467"/>
              <a:gd name="connsiteX80" fmla="*/ 6567597 w 6758506"/>
              <a:gd name="connsiteY80" fmla="*/ 409532 h 6596467"/>
              <a:gd name="connsiteX81" fmla="*/ 6630910 w 6758506"/>
              <a:gd name="connsiteY81" fmla="*/ 354648 h 6596467"/>
              <a:gd name="connsiteX82" fmla="*/ 6694221 w 6758506"/>
              <a:gd name="connsiteY82" fmla="*/ 384201 h 6596467"/>
              <a:gd name="connsiteX83" fmla="*/ 6706883 w 6758506"/>
              <a:gd name="connsiteY83" fmla="*/ 413755 h 6596467"/>
              <a:gd name="connsiteX84" fmla="*/ 6744870 w 6758506"/>
              <a:gd name="connsiteY84" fmla="*/ 519303 h 6596467"/>
              <a:gd name="connsiteX85" fmla="*/ 6576037 w 6758506"/>
              <a:gd name="connsiteY85" fmla="*/ 721960 h 6596467"/>
              <a:gd name="connsiteX86" fmla="*/ 6525388 w 6758506"/>
              <a:gd name="connsiteY86" fmla="*/ 768402 h 6596467"/>
              <a:gd name="connsiteX87" fmla="*/ 6343893 w 6758506"/>
              <a:gd name="connsiteY87" fmla="*/ 1021721 h 6596467"/>
              <a:gd name="connsiteX88" fmla="*/ 6293243 w 6758506"/>
              <a:gd name="connsiteY88" fmla="*/ 1165269 h 6596467"/>
              <a:gd name="connsiteX89" fmla="*/ 6267919 w 6758506"/>
              <a:gd name="connsiteY89" fmla="*/ 1224376 h 6596467"/>
              <a:gd name="connsiteX90" fmla="*/ 6263697 w 6758506"/>
              <a:gd name="connsiteY90" fmla="*/ 1245486 h 6596467"/>
              <a:gd name="connsiteX91" fmla="*/ 6284802 w 6758506"/>
              <a:gd name="connsiteY91" fmla="*/ 1245486 h 6596467"/>
              <a:gd name="connsiteX92" fmla="*/ 6436751 w 6758506"/>
              <a:gd name="connsiteY92" fmla="*/ 1110382 h 6596467"/>
              <a:gd name="connsiteX93" fmla="*/ 6618247 w 6758506"/>
              <a:gd name="connsiteY93" fmla="*/ 869728 h 6596467"/>
              <a:gd name="connsiteX94" fmla="*/ 6626687 w 6758506"/>
              <a:gd name="connsiteY94" fmla="*/ 857063 h 6596467"/>
              <a:gd name="connsiteX95" fmla="*/ 6694221 w 6758506"/>
              <a:gd name="connsiteY95" fmla="*/ 827509 h 6596467"/>
              <a:gd name="connsiteX96" fmla="*/ 6698443 w 6758506"/>
              <a:gd name="connsiteY96" fmla="*/ 903504 h 6596467"/>
              <a:gd name="connsiteX97" fmla="*/ 6639351 w 6758506"/>
              <a:gd name="connsiteY97" fmla="*/ 1000610 h 6596467"/>
              <a:gd name="connsiteX98" fmla="*/ 6491621 w 6758506"/>
              <a:gd name="connsiteY98" fmla="*/ 1220153 h 6596467"/>
              <a:gd name="connsiteX99" fmla="*/ 6487401 w 6758506"/>
              <a:gd name="connsiteY99" fmla="*/ 1300371 h 6596467"/>
              <a:gd name="connsiteX100" fmla="*/ 6525388 w 6758506"/>
              <a:gd name="connsiteY100" fmla="*/ 1367923 h 6596467"/>
              <a:gd name="connsiteX101" fmla="*/ 6533831 w 6758506"/>
              <a:gd name="connsiteY101" fmla="*/ 1422810 h 6596467"/>
              <a:gd name="connsiteX102" fmla="*/ 6495841 w 6758506"/>
              <a:gd name="connsiteY102" fmla="*/ 1435475 h 6596467"/>
              <a:gd name="connsiteX103" fmla="*/ 6457855 w 6758506"/>
              <a:gd name="connsiteY103" fmla="*/ 1431253 h 6596467"/>
              <a:gd name="connsiteX104" fmla="*/ 6466297 w 6758506"/>
              <a:gd name="connsiteY104" fmla="*/ 1439696 h 6596467"/>
              <a:gd name="connsiteX105" fmla="*/ 6457855 w 6758506"/>
              <a:gd name="connsiteY105" fmla="*/ 1557912 h 6596467"/>
              <a:gd name="connsiteX106" fmla="*/ 6394542 w 6758506"/>
              <a:gd name="connsiteY106" fmla="*/ 1587466 h 6596467"/>
              <a:gd name="connsiteX107" fmla="*/ 6369219 w 6758506"/>
              <a:gd name="connsiteY107" fmla="*/ 1739458 h 6596467"/>
              <a:gd name="connsiteX108" fmla="*/ 6364998 w 6758506"/>
              <a:gd name="connsiteY108" fmla="*/ 1794343 h 6596467"/>
              <a:gd name="connsiteX109" fmla="*/ 6386101 w 6758506"/>
              <a:gd name="connsiteY109" fmla="*/ 1836562 h 6596467"/>
              <a:gd name="connsiteX110" fmla="*/ 6449415 w 6758506"/>
              <a:gd name="connsiteY110" fmla="*/ 1760567 h 6596467"/>
              <a:gd name="connsiteX111" fmla="*/ 6457855 w 6758506"/>
              <a:gd name="connsiteY111" fmla="*/ 1709903 h 6596467"/>
              <a:gd name="connsiteX112" fmla="*/ 6462075 w 6758506"/>
              <a:gd name="connsiteY112" fmla="*/ 1650796 h 6596467"/>
              <a:gd name="connsiteX113" fmla="*/ 6462075 w 6758506"/>
              <a:gd name="connsiteY113" fmla="*/ 1629685 h 6596467"/>
              <a:gd name="connsiteX114" fmla="*/ 6550714 w 6758506"/>
              <a:gd name="connsiteY114" fmla="*/ 1646573 h 6596467"/>
              <a:gd name="connsiteX115" fmla="*/ 6550714 w 6758506"/>
              <a:gd name="connsiteY115" fmla="*/ 1684572 h 6596467"/>
              <a:gd name="connsiteX116" fmla="*/ 6529608 w 6758506"/>
              <a:gd name="connsiteY116" fmla="*/ 1785900 h 6596467"/>
              <a:gd name="connsiteX117" fmla="*/ 6525388 w 6758506"/>
              <a:gd name="connsiteY117" fmla="*/ 1802788 h 6596467"/>
              <a:gd name="connsiteX118" fmla="*/ 6428309 w 6758506"/>
              <a:gd name="connsiteY118" fmla="*/ 2001220 h 6596467"/>
              <a:gd name="connsiteX119" fmla="*/ 6398765 w 6758506"/>
              <a:gd name="connsiteY119" fmla="*/ 2043439 h 6596467"/>
              <a:gd name="connsiteX120" fmla="*/ 6314346 w 6758506"/>
              <a:gd name="connsiteY120" fmla="*/ 2165879 h 6596467"/>
              <a:gd name="connsiteX121" fmla="*/ 6297463 w 6758506"/>
              <a:gd name="connsiteY121" fmla="*/ 2199655 h 6596467"/>
              <a:gd name="connsiteX122" fmla="*/ 6263697 w 6758506"/>
              <a:gd name="connsiteY122" fmla="*/ 2275650 h 6596467"/>
              <a:gd name="connsiteX123" fmla="*/ 6314346 w 6758506"/>
              <a:gd name="connsiteY123" fmla="*/ 2368533 h 6596467"/>
              <a:gd name="connsiteX124" fmla="*/ 6331229 w 6758506"/>
              <a:gd name="connsiteY124" fmla="*/ 2499415 h 6596467"/>
              <a:gd name="connsiteX125" fmla="*/ 6073761 w 6758506"/>
              <a:gd name="connsiteY125" fmla="*/ 2870948 h 6596467"/>
              <a:gd name="connsiteX126" fmla="*/ 5972461 w 6758506"/>
              <a:gd name="connsiteY126" fmla="*/ 2989165 h 6596467"/>
              <a:gd name="connsiteX127" fmla="*/ 5871161 w 6758506"/>
              <a:gd name="connsiteY127" fmla="*/ 3060938 h 6596467"/>
              <a:gd name="connsiteX128" fmla="*/ 5837395 w 6758506"/>
              <a:gd name="connsiteY128" fmla="*/ 3103159 h 6596467"/>
              <a:gd name="connsiteX129" fmla="*/ 5719213 w 6758506"/>
              <a:gd name="connsiteY129" fmla="*/ 3322702 h 6596467"/>
              <a:gd name="connsiteX130" fmla="*/ 5812069 w 6758506"/>
              <a:gd name="connsiteY130" fmla="*/ 3339590 h 6596467"/>
              <a:gd name="connsiteX131" fmla="*/ 5850058 w 6758506"/>
              <a:gd name="connsiteY131" fmla="*/ 3326924 h 6596467"/>
              <a:gd name="connsiteX132" fmla="*/ 5947135 w 6758506"/>
              <a:gd name="connsiteY132" fmla="*/ 3145378 h 6596467"/>
              <a:gd name="connsiteX133" fmla="*/ 6052657 w 6758506"/>
              <a:gd name="connsiteY133" fmla="*/ 3044049 h 6596467"/>
              <a:gd name="connsiteX134" fmla="*/ 6103307 w 6758506"/>
              <a:gd name="connsiteY134" fmla="*/ 2989165 h 6596467"/>
              <a:gd name="connsiteX135" fmla="*/ 6246813 w 6758506"/>
              <a:gd name="connsiteY135" fmla="*/ 2723181 h 6596467"/>
              <a:gd name="connsiteX136" fmla="*/ 6305905 w 6758506"/>
              <a:gd name="connsiteY136" fmla="*/ 2672516 h 6596467"/>
              <a:gd name="connsiteX137" fmla="*/ 6289023 w 6758506"/>
              <a:gd name="connsiteY137" fmla="*/ 2820287 h 6596467"/>
              <a:gd name="connsiteX138" fmla="*/ 6221489 w 6758506"/>
              <a:gd name="connsiteY138" fmla="*/ 3022941 h 6596467"/>
              <a:gd name="connsiteX139" fmla="*/ 6141293 w 6758506"/>
              <a:gd name="connsiteY139" fmla="*/ 3141155 h 6596467"/>
              <a:gd name="connsiteX140" fmla="*/ 6006227 w 6758506"/>
              <a:gd name="connsiteY140" fmla="*/ 3301591 h 6596467"/>
              <a:gd name="connsiteX141" fmla="*/ 5989344 w 6758506"/>
              <a:gd name="connsiteY141" fmla="*/ 3322702 h 6596467"/>
              <a:gd name="connsiteX142" fmla="*/ 5904928 w 6758506"/>
              <a:gd name="connsiteY142" fmla="*/ 3424028 h 6596467"/>
              <a:gd name="connsiteX143" fmla="*/ 5803629 w 6758506"/>
              <a:gd name="connsiteY143" fmla="*/ 3525356 h 6596467"/>
              <a:gd name="connsiteX144" fmla="*/ 5799409 w 6758506"/>
              <a:gd name="connsiteY144" fmla="*/ 3546467 h 6596467"/>
              <a:gd name="connsiteX145" fmla="*/ 5765642 w 6758506"/>
              <a:gd name="connsiteY145" fmla="*/ 3567575 h 6596467"/>
              <a:gd name="connsiteX146" fmla="*/ 5710769 w 6758506"/>
              <a:gd name="connsiteY146" fmla="*/ 3567575 h 6596467"/>
              <a:gd name="connsiteX147" fmla="*/ 5622133 w 6758506"/>
              <a:gd name="connsiteY147" fmla="*/ 3647793 h 6596467"/>
              <a:gd name="connsiteX148" fmla="*/ 5609470 w 6758506"/>
              <a:gd name="connsiteY148" fmla="*/ 3681569 h 6596467"/>
              <a:gd name="connsiteX149" fmla="*/ 5571483 w 6758506"/>
              <a:gd name="connsiteY149" fmla="*/ 3740679 h 6596467"/>
              <a:gd name="connsiteX150" fmla="*/ 5516613 w 6758506"/>
              <a:gd name="connsiteY150" fmla="*/ 3787120 h 6596467"/>
              <a:gd name="connsiteX151" fmla="*/ 5516613 w 6758506"/>
              <a:gd name="connsiteY151" fmla="*/ 3863116 h 6596467"/>
              <a:gd name="connsiteX152" fmla="*/ 5503951 w 6758506"/>
              <a:gd name="connsiteY152" fmla="*/ 3896892 h 6596467"/>
              <a:gd name="connsiteX153" fmla="*/ 5436417 w 6758506"/>
              <a:gd name="connsiteY153" fmla="*/ 3968664 h 6596467"/>
              <a:gd name="connsiteX154" fmla="*/ 5402651 w 6758506"/>
              <a:gd name="connsiteY154" fmla="*/ 3968664 h 6596467"/>
              <a:gd name="connsiteX155" fmla="*/ 5309791 w 6758506"/>
              <a:gd name="connsiteY155" fmla="*/ 3905335 h 6596467"/>
              <a:gd name="connsiteX156" fmla="*/ 5259142 w 6758506"/>
              <a:gd name="connsiteY156" fmla="*/ 3888446 h 6596467"/>
              <a:gd name="connsiteX157" fmla="*/ 5242259 w 6758506"/>
              <a:gd name="connsiteY157" fmla="*/ 3930668 h 6596467"/>
              <a:gd name="connsiteX158" fmla="*/ 5208493 w 6758506"/>
              <a:gd name="connsiteY158" fmla="*/ 3981330 h 6596467"/>
              <a:gd name="connsiteX159" fmla="*/ 5026997 w 6758506"/>
              <a:gd name="connsiteY159" fmla="*/ 4162876 h 6596467"/>
              <a:gd name="connsiteX160" fmla="*/ 4955243 w 6758506"/>
              <a:gd name="connsiteY160" fmla="*/ 4243094 h 6596467"/>
              <a:gd name="connsiteX161" fmla="*/ 4845501 w 6758506"/>
              <a:gd name="connsiteY161" fmla="*/ 4331755 h 6596467"/>
              <a:gd name="connsiteX162" fmla="*/ 4701995 w 6758506"/>
              <a:gd name="connsiteY162" fmla="*/ 4449971 h 6596467"/>
              <a:gd name="connsiteX163" fmla="*/ 4642903 w 6758506"/>
              <a:gd name="connsiteY163" fmla="*/ 4513301 h 6596467"/>
              <a:gd name="connsiteX164" fmla="*/ 4398094 w 6758506"/>
              <a:gd name="connsiteY164" fmla="*/ 4737066 h 6596467"/>
              <a:gd name="connsiteX165" fmla="*/ 4385434 w 6758506"/>
              <a:gd name="connsiteY165" fmla="*/ 4758175 h 6596467"/>
              <a:gd name="connsiteX166" fmla="*/ 4360108 w 6758506"/>
              <a:gd name="connsiteY166" fmla="*/ 4838392 h 6596467"/>
              <a:gd name="connsiteX167" fmla="*/ 4246145 w 6758506"/>
              <a:gd name="connsiteY167" fmla="*/ 5007273 h 6596467"/>
              <a:gd name="connsiteX168" fmla="*/ 4174392 w 6758506"/>
              <a:gd name="connsiteY168" fmla="*/ 5074823 h 6596467"/>
              <a:gd name="connsiteX169" fmla="*/ 4149066 w 6758506"/>
              <a:gd name="connsiteY169" fmla="*/ 5104379 h 6596467"/>
              <a:gd name="connsiteX170" fmla="*/ 4051989 w 6758506"/>
              <a:gd name="connsiteY170" fmla="*/ 5188817 h 6596467"/>
              <a:gd name="connsiteX171" fmla="*/ 4026663 w 6758506"/>
              <a:gd name="connsiteY171" fmla="*/ 5197262 h 6596467"/>
              <a:gd name="connsiteX172" fmla="*/ 4026663 w 6758506"/>
              <a:gd name="connsiteY172" fmla="*/ 5218371 h 6596467"/>
              <a:gd name="connsiteX173" fmla="*/ 4039326 w 6758506"/>
              <a:gd name="connsiteY173" fmla="*/ 5290146 h 6596467"/>
              <a:gd name="connsiteX174" fmla="*/ 4001339 w 6758506"/>
              <a:gd name="connsiteY174" fmla="*/ 5437916 h 6596467"/>
              <a:gd name="connsiteX175" fmla="*/ 3946467 w 6758506"/>
              <a:gd name="connsiteY175" fmla="*/ 5497023 h 6596467"/>
              <a:gd name="connsiteX176" fmla="*/ 3866271 w 6758506"/>
              <a:gd name="connsiteY176" fmla="*/ 5573018 h 6596467"/>
              <a:gd name="connsiteX177" fmla="*/ 3815621 w 6758506"/>
              <a:gd name="connsiteY177" fmla="*/ 5602572 h 6596467"/>
              <a:gd name="connsiteX178" fmla="*/ 3786077 w 6758506"/>
              <a:gd name="connsiteY178" fmla="*/ 5653236 h 6596467"/>
              <a:gd name="connsiteX179" fmla="*/ 3735427 w 6758506"/>
              <a:gd name="connsiteY179" fmla="*/ 5699678 h 6596467"/>
              <a:gd name="connsiteX180" fmla="*/ 3731205 w 6758506"/>
              <a:gd name="connsiteY180" fmla="*/ 5703900 h 6596467"/>
              <a:gd name="connsiteX181" fmla="*/ 3553932 w 6758506"/>
              <a:gd name="connsiteY181" fmla="*/ 5830560 h 6596467"/>
              <a:gd name="connsiteX182" fmla="*/ 3528606 w 6758506"/>
              <a:gd name="connsiteY182" fmla="*/ 5931886 h 6596467"/>
              <a:gd name="connsiteX183" fmla="*/ 3507502 w 6758506"/>
              <a:gd name="connsiteY183" fmla="*/ 5990995 h 6596467"/>
              <a:gd name="connsiteX184" fmla="*/ 3363994 w 6758506"/>
              <a:gd name="connsiteY184" fmla="*/ 6138763 h 6596467"/>
              <a:gd name="connsiteX185" fmla="*/ 3300681 w 6758506"/>
              <a:gd name="connsiteY185" fmla="*/ 6223203 h 6596467"/>
              <a:gd name="connsiteX186" fmla="*/ 3212044 w 6758506"/>
              <a:gd name="connsiteY186" fmla="*/ 6290756 h 6596467"/>
              <a:gd name="connsiteX187" fmla="*/ 3026329 w 6758506"/>
              <a:gd name="connsiteY187" fmla="*/ 6417415 h 6596467"/>
              <a:gd name="connsiteX188" fmla="*/ 2878600 w 6758506"/>
              <a:gd name="connsiteY188" fmla="*/ 6489188 h 6596467"/>
              <a:gd name="connsiteX189" fmla="*/ 2802626 w 6758506"/>
              <a:gd name="connsiteY189" fmla="*/ 6408970 h 6596467"/>
              <a:gd name="connsiteX190" fmla="*/ 2756197 w 6758506"/>
              <a:gd name="connsiteY190" fmla="*/ 6362528 h 6596467"/>
              <a:gd name="connsiteX191" fmla="*/ 2781520 w 6758506"/>
              <a:gd name="connsiteY191" fmla="*/ 6328752 h 6596467"/>
              <a:gd name="connsiteX192" fmla="*/ 2794183 w 6758506"/>
              <a:gd name="connsiteY192" fmla="*/ 6307644 h 6596467"/>
              <a:gd name="connsiteX193" fmla="*/ 2789963 w 6758506"/>
              <a:gd name="connsiteY193" fmla="*/ 6168319 h 6596467"/>
              <a:gd name="connsiteX194" fmla="*/ 2785743 w 6758506"/>
              <a:gd name="connsiteY194" fmla="*/ 6138763 h 6596467"/>
              <a:gd name="connsiteX195" fmla="*/ 2726650 w 6758506"/>
              <a:gd name="connsiteY195" fmla="*/ 6142986 h 6596467"/>
              <a:gd name="connsiteX196" fmla="*/ 2709767 w 6758506"/>
              <a:gd name="connsiteY196" fmla="*/ 6003661 h 6596467"/>
              <a:gd name="connsiteX197" fmla="*/ 2811067 w 6758506"/>
              <a:gd name="connsiteY197" fmla="*/ 5822114 h 6596467"/>
              <a:gd name="connsiteX198" fmla="*/ 2815287 w 6758506"/>
              <a:gd name="connsiteY198" fmla="*/ 5775673 h 6596467"/>
              <a:gd name="connsiteX199" fmla="*/ 2751976 w 6758506"/>
              <a:gd name="connsiteY199" fmla="*/ 5775673 h 6596467"/>
              <a:gd name="connsiteX200" fmla="*/ 2688664 w 6758506"/>
              <a:gd name="connsiteY200" fmla="*/ 5847448 h 6596467"/>
              <a:gd name="connsiteX201" fmla="*/ 2562038 w 6758506"/>
              <a:gd name="connsiteY201" fmla="*/ 5999438 h 6596467"/>
              <a:gd name="connsiteX202" fmla="*/ 2549375 w 6758506"/>
              <a:gd name="connsiteY202" fmla="*/ 6012104 h 6596467"/>
              <a:gd name="connsiteX203" fmla="*/ 2448076 w 6758506"/>
              <a:gd name="connsiteY203" fmla="*/ 6096544 h 6596467"/>
              <a:gd name="connsiteX204" fmla="*/ 2076644 w 6758506"/>
              <a:gd name="connsiteY204" fmla="*/ 6573628 h 6596467"/>
              <a:gd name="connsiteX205" fmla="*/ 2030215 w 6758506"/>
              <a:gd name="connsiteY205" fmla="*/ 6590516 h 6596467"/>
              <a:gd name="connsiteX206" fmla="*/ 2017552 w 6758506"/>
              <a:gd name="connsiteY206" fmla="*/ 6548297 h 6596467"/>
              <a:gd name="connsiteX207" fmla="*/ 2038658 w 6758506"/>
              <a:gd name="connsiteY207" fmla="*/ 6430081 h 6596467"/>
              <a:gd name="connsiteX208" fmla="*/ 2085085 w 6758506"/>
              <a:gd name="connsiteY208" fmla="*/ 6307644 h 6596467"/>
              <a:gd name="connsiteX209" fmla="*/ 2144177 w 6758506"/>
              <a:gd name="connsiteY209" fmla="*/ 6193650 h 6596467"/>
              <a:gd name="connsiteX210" fmla="*/ 2093528 w 6758506"/>
              <a:gd name="connsiteY210" fmla="*/ 6113432 h 6596467"/>
              <a:gd name="connsiteX211" fmla="*/ 2063981 w 6758506"/>
              <a:gd name="connsiteY211" fmla="*/ 6096544 h 6596467"/>
              <a:gd name="connsiteX212" fmla="*/ 2089307 w 6758506"/>
              <a:gd name="connsiteY212" fmla="*/ 6079656 h 6596467"/>
              <a:gd name="connsiteX213" fmla="*/ 2131514 w 6758506"/>
              <a:gd name="connsiteY213" fmla="*/ 6003661 h 6596467"/>
              <a:gd name="connsiteX214" fmla="*/ 2068201 w 6758506"/>
              <a:gd name="connsiteY214" fmla="*/ 5982550 h 6596467"/>
              <a:gd name="connsiteX215" fmla="*/ 1975345 w 6758506"/>
              <a:gd name="connsiteY215" fmla="*/ 6050102 h 6596467"/>
              <a:gd name="connsiteX216" fmla="*/ 1950019 w 6758506"/>
              <a:gd name="connsiteY216" fmla="*/ 6075433 h 6596467"/>
              <a:gd name="connsiteX217" fmla="*/ 1937358 w 6758506"/>
              <a:gd name="connsiteY217" fmla="*/ 6050102 h 6596467"/>
              <a:gd name="connsiteX218" fmla="*/ 1903592 w 6758506"/>
              <a:gd name="connsiteY218" fmla="*/ 6033214 h 6596467"/>
              <a:gd name="connsiteX219" fmla="*/ 1730537 w 6758506"/>
              <a:gd name="connsiteY219" fmla="*/ 6151431 h 6596467"/>
              <a:gd name="connsiteX220" fmla="*/ 1591250 w 6758506"/>
              <a:gd name="connsiteY220" fmla="*/ 6278090 h 6596467"/>
              <a:gd name="connsiteX221" fmla="*/ 1565924 w 6758506"/>
              <a:gd name="connsiteY221" fmla="*/ 6282311 h 6596467"/>
              <a:gd name="connsiteX222" fmla="*/ 1561704 w 6758506"/>
              <a:gd name="connsiteY222" fmla="*/ 6261202 h 6596467"/>
              <a:gd name="connsiteX223" fmla="*/ 1591250 w 6758506"/>
              <a:gd name="connsiteY223" fmla="*/ 6037437 h 6596467"/>
              <a:gd name="connsiteX224" fmla="*/ 1633457 w 6758506"/>
              <a:gd name="connsiteY224" fmla="*/ 5885444 h 6596467"/>
              <a:gd name="connsiteX225" fmla="*/ 1519497 w 6758506"/>
              <a:gd name="connsiteY225" fmla="*/ 5927666 h 6596467"/>
              <a:gd name="connsiteX226" fmla="*/ 1473068 w 6758506"/>
              <a:gd name="connsiteY226" fmla="*/ 5919220 h 6596467"/>
              <a:gd name="connsiteX227" fmla="*/ 1473068 w 6758506"/>
              <a:gd name="connsiteY227" fmla="*/ 5830560 h 6596467"/>
              <a:gd name="connsiteX228" fmla="*/ 1489951 w 6758506"/>
              <a:gd name="connsiteY228" fmla="*/ 5716566 h 6596467"/>
              <a:gd name="connsiteX229" fmla="*/ 1485728 w 6758506"/>
              <a:gd name="connsiteY229" fmla="*/ 5682789 h 6596467"/>
              <a:gd name="connsiteX230" fmla="*/ 1447742 w 6758506"/>
              <a:gd name="connsiteY230" fmla="*/ 5695455 h 6596467"/>
              <a:gd name="connsiteX231" fmla="*/ 1422418 w 6758506"/>
              <a:gd name="connsiteY231" fmla="*/ 5725008 h 6596467"/>
              <a:gd name="connsiteX232" fmla="*/ 1236702 w 6758506"/>
              <a:gd name="connsiteY232" fmla="*/ 5952996 h 6596467"/>
              <a:gd name="connsiteX233" fmla="*/ 1122740 w 6758506"/>
              <a:gd name="connsiteY233" fmla="*/ 5974107 h 6596467"/>
              <a:gd name="connsiteX234" fmla="*/ 1067867 w 6758506"/>
              <a:gd name="connsiteY234" fmla="*/ 5974107 h 6596467"/>
              <a:gd name="connsiteX235" fmla="*/ 1050984 w 6758506"/>
              <a:gd name="connsiteY235" fmla="*/ 5986773 h 6596467"/>
              <a:gd name="connsiteX236" fmla="*/ 966568 w 6758506"/>
              <a:gd name="connsiteY236" fmla="*/ 5965662 h 6596467"/>
              <a:gd name="connsiteX237" fmla="*/ 991894 w 6758506"/>
              <a:gd name="connsiteY237" fmla="*/ 5898112 h 6596467"/>
              <a:gd name="connsiteX238" fmla="*/ 1152284 w 6758506"/>
              <a:gd name="connsiteY238" fmla="*/ 5661679 h 6596467"/>
              <a:gd name="connsiteX239" fmla="*/ 1139623 w 6758506"/>
              <a:gd name="connsiteY239" fmla="*/ 5606794 h 6596467"/>
              <a:gd name="connsiteX240" fmla="*/ 1093193 w 6758506"/>
              <a:gd name="connsiteY240" fmla="*/ 5619460 h 6596467"/>
              <a:gd name="connsiteX241" fmla="*/ 1004557 w 6758506"/>
              <a:gd name="connsiteY241" fmla="*/ 5703900 h 6596467"/>
              <a:gd name="connsiteX242" fmla="*/ 953907 w 6758506"/>
              <a:gd name="connsiteY242" fmla="*/ 5703900 h 6596467"/>
              <a:gd name="connsiteX243" fmla="*/ 983451 w 6758506"/>
              <a:gd name="connsiteY243" fmla="*/ 5670124 h 6596467"/>
              <a:gd name="connsiteX244" fmla="*/ 1008777 w 6758506"/>
              <a:gd name="connsiteY244" fmla="*/ 5653236 h 6596467"/>
              <a:gd name="connsiteX245" fmla="*/ 987674 w 6758506"/>
              <a:gd name="connsiteY245" fmla="*/ 5568795 h 6596467"/>
              <a:gd name="connsiteX246" fmla="*/ 970790 w 6758506"/>
              <a:gd name="connsiteY246" fmla="*/ 5535019 h 6596467"/>
              <a:gd name="connsiteX247" fmla="*/ 1080530 w 6758506"/>
              <a:gd name="connsiteY247" fmla="*/ 5332365 h 6596467"/>
              <a:gd name="connsiteX248" fmla="*/ 1240922 w 6758506"/>
              <a:gd name="connsiteY248" fmla="*/ 5146598 h 6596467"/>
              <a:gd name="connsiteX249" fmla="*/ 1397092 w 6758506"/>
              <a:gd name="connsiteY249" fmla="*/ 4927055 h 6596467"/>
              <a:gd name="connsiteX250" fmla="*/ 1422418 w 6758506"/>
              <a:gd name="connsiteY250" fmla="*/ 4901722 h 6596467"/>
              <a:gd name="connsiteX251" fmla="*/ 1700990 w 6758506"/>
              <a:gd name="connsiteY251" fmla="*/ 4606184 h 6596467"/>
              <a:gd name="connsiteX252" fmla="*/ 1713653 w 6758506"/>
              <a:gd name="connsiteY252" fmla="*/ 4534412 h 6596467"/>
              <a:gd name="connsiteX253" fmla="*/ 1637680 w 6758506"/>
              <a:gd name="connsiteY253" fmla="*/ 4547077 h 6596467"/>
              <a:gd name="connsiteX254" fmla="*/ 1477288 w 6758506"/>
              <a:gd name="connsiteY254" fmla="*/ 4724401 h 6596467"/>
              <a:gd name="connsiteX255" fmla="*/ 1397092 w 6758506"/>
              <a:gd name="connsiteY255" fmla="*/ 4728621 h 6596467"/>
              <a:gd name="connsiteX256" fmla="*/ 1342222 w 6758506"/>
              <a:gd name="connsiteY256" fmla="*/ 4724401 h 6596467"/>
              <a:gd name="connsiteX257" fmla="*/ 962348 w 6758506"/>
              <a:gd name="connsiteY257" fmla="*/ 5053715 h 6596467"/>
              <a:gd name="connsiteX258" fmla="*/ 763969 w 6758506"/>
              <a:gd name="connsiteY258" fmla="*/ 5159264 h 6596467"/>
              <a:gd name="connsiteX259" fmla="*/ 717539 w 6758506"/>
              <a:gd name="connsiteY259" fmla="*/ 5184595 h 6596467"/>
              <a:gd name="connsiteX260" fmla="*/ 531824 w 6758506"/>
              <a:gd name="connsiteY260" fmla="*/ 5328142 h 6596467"/>
              <a:gd name="connsiteX261" fmla="*/ 400978 w 6758506"/>
              <a:gd name="connsiteY261" fmla="*/ 5416805 h 6596467"/>
              <a:gd name="connsiteX262" fmla="*/ 329225 w 6758506"/>
              <a:gd name="connsiteY262" fmla="*/ 5433693 h 6596467"/>
              <a:gd name="connsiteX263" fmla="*/ 308121 w 6758506"/>
              <a:gd name="connsiteY263" fmla="*/ 5370363 h 6596467"/>
              <a:gd name="connsiteX264" fmla="*/ 417861 w 6758506"/>
              <a:gd name="connsiteY264" fmla="*/ 5167709 h 6596467"/>
              <a:gd name="connsiteX265" fmla="*/ 219483 w 6758506"/>
              <a:gd name="connsiteY265" fmla="*/ 5273258 h 6596467"/>
              <a:gd name="connsiteX266" fmla="*/ 181496 w 6758506"/>
              <a:gd name="connsiteY266" fmla="*/ 5290146 h 6596467"/>
              <a:gd name="connsiteX267" fmla="*/ 177275 w 6758506"/>
              <a:gd name="connsiteY267" fmla="*/ 5256370 h 6596467"/>
              <a:gd name="connsiteX268" fmla="*/ 151949 w 6758506"/>
              <a:gd name="connsiteY268" fmla="*/ 5218371 h 6596467"/>
              <a:gd name="connsiteX269" fmla="*/ 118183 w 6758506"/>
              <a:gd name="connsiteY269" fmla="*/ 5247927 h 6596467"/>
              <a:gd name="connsiteX270" fmla="*/ 71756 w 6758506"/>
              <a:gd name="connsiteY270" fmla="*/ 5290146 h 6596467"/>
              <a:gd name="connsiteX271" fmla="*/ 0 w 6758506"/>
              <a:gd name="connsiteY271" fmla="*/ 5252147 h 6596467"/>
              <a:gd name="connsiteX272" fmla="*/ 59093 w 6758506"/>
              <a:gd name="connsiteY272" fmla="*/ 5222593 h 6596467"/>
              <a:gd name="connsiteX273" fmla="*/ 84416 w 6758506"/>
              <a:gd name="connsiteY273" fmla="*/ 5218371 h 6596467"/>
              <a:gd name="connsiteX274" fmla="*/ 42210 w 6758506"/>
              <a:gd name="connsiteY274" fmla="*/ 5197262 h 6596467"/>
              <a:gd name="connsiteX275" fmla="*/ 33767 w 6758506"/>
              <a:gd name="connsiteY275" fmla="*/ 5150821 h 6596467"/>
              <a:gd name="connsiteX276" fmla="*/ 46430 w 6758506"/>
              <a:gd name="connsiteY276" fmla="*/ 5125487 h 6596467"/>
              <a:gd name="connsiteX277" fmla="*/ 67533 w 6758506"/>
              <a:gd name="connsiteY277" fmla="*/ 4948164 h 6596467"/>
              <a:gd name="connsiteX278" fmla="*/ 109743 w 6758506"/>
              <a:gd name="connsiteY278" fmla="*/ 4766620 h 6596467"/>
              <a:gd name="connsiteX279" fmla="*/ 122406 w 6758506"/>
              <a:gd name="connsiteY279" fmla="*/ 4724401 h 6596467"/>
              <a:gd name="connsiteX280" fmla="*/ 151949 w 6758506"/>
              <a:gd name="connsiteY280" fmla="*/ 4601962 h 6596467"/>
              <a:gd name="connsiteX281" fmla="*/ 130846 w 6758506"/>
              <a:gd name="connsiteY281" fmla="*/ 4521744 h 6596467"/>
              <a:gd name="connsiteX282" fmla="*/ 135066 w 6758506"/>
              <a:gd name="connsiteY282" fmla="*/ 4458414 h 6596467"/>
              <a:gd name="connsiteX283" fmla="*/ 139289 w 6758506"/>
              <a:gd name="connsiteY283" fmla="*/ 4420418 h 6596467"/>
              <a:gd name="connsiteX284" fmla="*/ 130846 w 6758506"/>
              <a:gd name="connsiteY284" fmla="*/ 4407750 h 6596467"/>
              <a:gd name="connsiteX285" fmla="*/ 160392 w 6758506"/>
              <a:gd name="connsiteY285" fmla="*/ 4302201 h 6596467"/>
              <a:gd name="connsiteX286" fmla="*/ 156172 w 6758506"/>
              <a:gd name="connsiteY286" fmla="*/ 4251537 h 6596467"/>
              <a:gd name="connsiteX287" fmla="*/ 206822 w 6758506"/>
              <a:gd name="connsiteY287" fmla="*/ 4141765 h 6596467"/>
              <a:gd name="connsiteX288" fmla="*/ 337668 w 6758506"/>
              <a:gd name="connsiteY288" fmla="*/ 4031994 h 6596467"/>
              <a:gd name="connsiteX289" fmla="*/ 350328 w 6758506"/>
              <a:gd name="connsiteY289" fmla="*/ 4015106 h 6596467"/>
              <a:gd name="connsiteX290" fmla="*/ 493837 w 6758506"/>
              <a:gd name="connsiteY290" fmla="*/ 3778675 h 6596467"/>
              <a:gd name="connsiteX291" fmla="*/ 650006 w 6758506"/>
              <a:gd name="connsiteY291" fmla="*/ 3529579 h 6596467"/>
              <a:gd name="connsiteX292" fmla="*/ 873711 w 6758506"/>
              <a:gd name="connsiteY292" fmla="*/ 3238261 h 6596467"/>
              <a:gd name="connsiteX293" fmla="*/ 1063647 w 6758506"/>
              <a:gd name="connsiteY293" fmla="*/ 2896282 h 6596467"/>
              <a:gd name="connsiteX294" fmla="*/ 1059427 w 6758506"/>
              <a:gd name="connsiteY294" fmla="*/ 2803398 h 6596467"/>
              <a:gd name="connsiteX295" fmla="*/ 1059427 w 6758506"/>
              <a:gd name="connsiteY295" fmla="*/ 2765400 h 6596467"/>
              <a:gd name="connsiteX296" fmla="*/ 1287352 w 6758506"/>
              <a:gd name="connsiteY296" fmla="*/ 2402310 h 6596467"/>
              <a:gd name="connsiteX297" fmla="*/ 1422418 w 6758506"/>
              <a:gd name="connsiteY297" fmla="*/ 2110992 h 6596467"/>
              <a:gd name="connsiteX298" fmla="*/ 1439301 w 6758506"/>
              <a:gd name="connsiteY298" fmla="*/ 2068773 h 6596467"/>
              <a:gd name="connsiteX299" fmla="*/ 1321118 w 6758506"/>
              <a:gd name="connsiteY299" fmla="*/ 2110992 h 6596467"/>
              <a:gd name="connsiteX300" fmla="*/ 1278909 w 6758506"/>
              <a:gd name="connsiteY300" fmla="*/ 2136325 h 6596467"/>
              <a:gd name="connsiteX301" fmla="*/ 1126960 w 6758506"/>
              <a:gd name="connsiteY301" fmla="*/ 2153213 h 6596467"/>
              <a:gd name="connsiteX302" fmla="*/ 1114297 w 6758506"/>
              <a:gd name="connsiteY302" fmla="*/ 2157433 h 6596467"/>
              <a:gd name="connsiteX303" fmla="*/ 975011 w 6758506"/>
              <a:gd name="connsiteY303" fmla="*/ 2203875 h 6596467"/>
              <a:gd name="connsiteX304" fmla="*/ 493837 w 6758506"/>
              <a:gd name="connsiteY304" fmla="*/ 2334757 h 6596467"/>
              <a:gd name="connsiteX305" fmla="*/ 422084 w 6758506"/>
              <a:gd name="connsiteY305" fmla="*/ 2351645 h 6596467"/>
              <a:gd name="connsiteX306" fmla="*/ 371434 w 6758506"/>
              <a:gd name="connsiteY306" fmla="*/ 2334757 h 6596467"/>
              <a:gd name="connsiteX307" fmla="*/ 405201 w 6758506"/>
              <a:gd name="connsiteY307" fmla="*/ 2300981 h 6596467"/>
              <a:gd name="connsiteX308" fmla="*/ 721762 w 6758506"/>
              <a:gd name="connsiteY308" fmla="*/ 2174321 h 6596467"/>
              <a:gd name="connsiteX309" fmla="*/ 1181830 w 6758506"/>
              <a:gd name="connsiteY309" fmla="*/ 2030774 h 6596467"/>
              <a:gd name="connsiteX310" fmla="*/ 1219819 w 6758506"/>
              <a:gd name="connsiteY310" fmla="*/ 2022331 h 6596467"/>
              <a:gd name="connsiteX311" fmla="*/ 1232480 w 6758506"/>
              <a:gd name="connsiteY311" fmla="*/ 2001220 h 6596467"/>
              <a:gd name="connsiteX312" fmla="*/ 1211376 w 6758506"/>
              <a:gd name="connsiteY312" fmla="*/ 1988555 h 6596467"/>
              <a:gd name="connsiteX313" fmla="*/ 903258 w 6758506"/>
              <a:gd name="connsiteY313" fmla="*/ 2034997 h 6596467"/>
              <a:gd name="connsiteX314" fmla="*/ 877931 w 6758506"/>
              <a:gd name="connsiteY314" fmla="*/ 2030774 h 6596467"/>
              <a:gd name="connsiteX315" fmla="*/ 877931 w 6758506"/>
              <a:gd name="connsiteY315" fmla="*/ 2001220 h 6596467"/>
              <a:gd name="connsiteX316" fmla="*/ 970790 w 6758506"/>
              <a:gd name="connsiteY316" fmla="*/ 1937891 h 6596467"/>
              <a:gd name="connsiteX317" fmla="*/ 1034101 w 6758506"/>
              <a:gd name="connsiteY317" fmla="*/ 1878784 h 6596467"/>
              <a:gd name="connsiteX318" fmla="*/ 1097414 w 6758506"/>
              <a:gd name="connsiteY318" fmla="*/ 1832342 h 6596467"/>
              <a:gd name="connsiteX319" fmla="*/ 1283129 w 6758506"/>
              <a:gd name="connsiteY319" fmla="*/ 1790120 h 6596467"/>
              <a:gd name="connsiteX320" fmla="*/ 1608134 w 6758506"/>
              <a:gd name="connsiteY320" fmla="*/ 1714125 h 6596467"/>
              <a:gd name="connsiteX321" fmla="*/ 1409755 w 6758506"/>
              <a:gd name="connsiteY321" fmla="*/ 1684572 h 6596467"/>
              <a:gd name="connsiteX322" fmla="*/ 1228259 w 6758506"/>
              <a:gd name="connsiteY322" fmla="*/ 1735236 h 6596467"/>
              <a:gd name="connsiteX323" fmla="*/ 1181830 w 6758506"/>
              <a:gd name="connsiteY323" fmla="*/ 1726791 h 6596467"/>
              <a:gd name="connsiteX324" fmla="*/ 1359105 w 6758506"/>
              <a:gd name="connsiteY324" fmla="*/ 1659241 h 6596467"/>
              <a:gd name="connsiteX325" fmla="*/ 1283129 w 6758506"/>
              <a:gd name="connsiteY325" fmla="*/ 1646573 h 6596467"/>
              <a:gd name="connsiteX326" fmla="*/ 1232480 w 6758506"/>
              <a:gd name="connsiteY326" fmla="*/ 1667684 h 6596467"/>
              <a:gd name="connsiteX327" fmla="*/ 1194493 w 6758506"/>
              <a:gd name="connsiteY327" fmla="*/ 1663461 h 6596467"/>
              <a:gd name="connsiteX328" fmla="*/ 1207156 w 6758506"/>
              <a:gd name="connsiteY328" fmla="*/ 1629685 h 6596467"/>
              <a:gd name="connsiteX329" fmla="*/ 1240922 w 6758506"/>
              <a:gd name="connsiteY329" fmla="*/ 1591688 h 6596467"/>
              <a:gd name="connsiteX330" fmla="*/ 983451 w 6758506"/>
              <a:gd name="connsiteY330" fmla="*/ 1633907 h 6596467"/>
              <a:gd name="connsiteX331" fmla="*/ 738645 w 6758506"/>
              <a:gd name="connsiteY331" fmla="*/ 1633907 h 6596467"/>
              <a:gd name="connsiteX332" fmla="*/ 1316896 w 6758506"/>
              <a:gd name="connsiteY332" fmla="*/ 1494583 h 6596467"/>
              <a:gd name="connsiteX333" fmla="*/ 1274689 w 6758506"/>
              <a:gd name="connsiteY333" fmla="*/ 1473472 h 6596467"/>
              <a:gd name="connsiteX334" fmla="*/ 1321118 w 6758506"/>
              <a:gd name="connsiteY334" fmla="*/ 1448141 h 6596467"/>
              <a:gd name="connsiteX335" fmla="*/ 1574367 w 6758506"/>
              <a:gd name="connsiteY335" fmla="*/ 1376366 h 6596467"/>
              <a:gd name="connsiteX336" fmla="*/ 1785406 w 6758506"/>
              <a:gd name="connsiteY336" fmla="*/ 1367923 h 6596467"/>
              <a:gd name="connsiteX337" fmla="*/ 1924695 w 6758506"/>
              <a:gd name="connsiteY337" fmla="*/ 1342592 h 6596467"/>
              <a:gd name="connsiteX338" fmla="*/ 2055541 w 6758506"/>
              <a:gd name="connsiteY338" fmla="*/ 1300371 h 6596467"/>
              <a:gd name="connsiteX339" fmla="*/ 2089307 w 6758506"/>
              <a:gd name="connsiteY339" fmla="*/ 1266595 h 6596467"/>
              <a:gd name="connsiteX340" fmla="*/ 2030215 w 6758506"/>
              <a:gd name="connsiteY340" fmla="*/ 1199045 h 6596467"/>
              <a:gd name="connsiteX341" fmla="*/ 1975345 w 6758506"/>
              <a:gd name="connsiteY341" fmla="*/ 1203265 h 6596467"/>
              <a:gd name="connsiteX342" fmla="*/ 1840279 w 6758506"/>
              <a:gd name="connsiteY342" fmla="*/ 1156823 h 6596467"/>
              <a:gd name="connsiteX343" fmla="*/ 1709433 w 6758506"/>
              <a:gd name="connsiteY343" fmla="*/ 1173711 h 6596467"/>
              <a:gd name="connsiteX344" fmla="*/ 1726316 w 6758506"/>
              <a:gd name="connsiteY344" fmla="*/ 1148380 h 6596467"/>
              <a:gd name="connsiteX345" fmla="*/ 1966902 w 6758506"/>
              <a:gd name="connsiteY345" fmla="*/ 1068163 h 6596467"/>
              <a:gd name="connsiteX346" fmla="*/ 2034435 w 6758506"/>
              <a:gd name="connsiteY346" fmla="*/ 1097716 h 6596467"/>
              <a:gd name="connsiteX347" fmla="*/ 2106190 w 6758506"/>
              <a:gd name="connsiteY347" fmla="*/ 1135715 h 6596467"/>
              <a:gd name="connsiteX348" fmla="*/ 2148397 w 6758506"/>
              <a:gd name="connsiteY348" fmla="*/ 1127270 h 6596467"/>
              <a:gd name="connsiteX349" fmla="*/ 2194827 w 6758506"/>
              <a:gd name="connsiteY349" fmla="*/ 1148380 h 6596467"/>
              <a:gd name="connsiteX350" fmla="*/ 2177944 w 6758506"/>
              <a:gd name="connsiteY350" fmla="*/ 1190599 h 6596467"/>
              <a:gd name="connsiteX351" fmla="*/ 2156840 w 6758506"/>
              <a:gd name="connsiteY351" fmla="*/ 1220153 h 6596467"/>
              <a:gd name="connsiteX352" fmla="*/ 2177944 w 6758506"/>
              <a:gd name="connsiteY352" fmla="*/ 1237041 h 6596467"/>
              <a:gd name="connsiteX353" fmla="*/ 2199047 w 6758506"/>
              <a:gd name="connsiteY353" fmla="*/ 1211710 h 6596467"/>
              <a:gd name="connsiteX354" fmla="*/ 2224373 w 6758506"/>
              <a:gd name="connsiteY354" fmla="*/ 1177934 h 6596467"/>
              <a:gd name="connsiteX355" fmla="*/ 2308789 w 6758506"/>
              <a:gd name="connsiteY355" fmla="*/ 1169489 h 6596467"/>
              <a:gd name="connsiteX356" fmla="*/ 2397426 w 6758506"/>
              <a:gd name="connsiteY356" fmla="*/ 1156823 h 6596467"/>
              <a:gd name="connsiteX357" fmla="*/ 2397426 w 6758506"/>
              <a:gd name="connsiteY357" fmla="*/ 1152603 h 6596467"/>
              <a:gd name="connsiteX358" fmla="*/ 2646454 w 6758506"/>
              <a:gd name="connsiteY358" fmla="*/ 852840 h 6596467"/>
              <a:gd name="connsiteX359" fmla="*/ 2768860 w 6758506"/>
              <a:gd name="connsiteY359" fmla="*/ 755737 h 6596467"/>
              <a:gd name="connsiteX360" fmla="*/ 2794183 w 6758506"/>
              <a:gd name="connsiteY360" fmla="*/ 721960 h 6596467"/>
              <a:gd name="connsiteX361" fmla="*/ 2887042 w 6758506"/>
              <a:gd name="connsiteY361" fmla="*/ 574190 h 6596467"/>
              <a:gd name="connsiteX362" fmla="*/ 3060095 w 6758506"/>
              <a:gd name="connsiteY362" fmla="*/ 527749 h 6596467"/>
              <a:gd name="connsiteX363" fmla="*/ 3110745 w 6758506"/>
              <a:gd name="connsiteY363" fmla="*/ 599521 h 6596467"/>
              <a:gd name="connsiteX364" fmla="*/ 3064315 w 6758506"/>
              <a:gd name="connsiteY364" fmla="*/ 835952 h 6596467"/>
              <a:gd name="connsiteX365" fmla="*/ 3060095 w 6758506"/>
              <a:gd name="connsiteY365" fmla="*/ 873951 h 6596467"/>
              <a:gd name="connsiteX366" fmla="*/ 3106525 w 6758506"/>
              <a:gd name="connsiteY366" fmla="*/ 865508 h 6596467"/>
              <a:gd name="connsiteX367" fmla="*/ 3190941 w 6758506"/>
              <a:gd name="connsiteY367" fmla="*/ 755737 h 6596467"/>
              <a:gd name="connsiteX368" fmla="*/ 3515943 w 6758506"/>
              <a:gd name="connsiteY368" fmla="*/ 350425 h 6596467"/>
              <a:gd name="connsiteX369" fmla="*/ 3583476 w 6758506"/>
              <a:gd name="connsiteY369" fmla="*/ 295538 h 6596467"/>
              <a:gd name="connsiteX370" fmla="*/ 3629905 w 6758506"/>
              <a:gd name="connsiteY370" fmla="*/ 295538 h 6596467"/>
              <a:gd name="connsiteX371" fmla="*/ 3659452 w 6758506"/>
              <a:gd name="connsiteY371" fmla="*/ 295538 h 6596467"/>
              <a:gd name="connsiteX372" fmla="*/ 3748088 w 6758506"/>
              <a:gd name="connsiteY372" fmla="*/ 333537 h 6596467"/>
              <a:gd name="connsiteX373" fmla="*/ 3756531 w 6758506"/>
              <a:gd name="connsiteY373" fmla="*/ 346202 h 6596467"/>
              <a:gd name="connsiteX374" fmla="*/ 3781854 w 6758506"/>
              <a:gd name="connsiteY374" fmla="*/ 485530 h 6596467"/>
              <a:gd name="connsiteX375" fmla="*/ 3769194 w 6758506"/>
              <a:gd name="connsiteY375" fmla="*/ 510861 h 6596467"/>
              <a:gd name="connsiteX376" fmla="*/ 3828284 w 6758506"/>
              <a:gd name="connsiteY376" fmla="*/ 603744 h 6596467"/>
              <a:gd name="connsiteX377" fmla="*/ 3836727 w 6758506"/>
              <a:gd name="connsiteY377" fmla="*/ 599521 h 6596467"/>
              <a:gd name="connsiteX378" fmla="*/ 3946467 w 6758506"/>
              <a:gd name="connsiteY378" fmla="*/ 489750 h 6596467"/>
              <a:gd name="connsiteX379" fmla="*/ 4026663 w 6758506"/>
              <a:gd name="connsiteY379" fmla="*/ 413755 h 6596467"/>
              <a:gd name="connsiteX380" fmla="*/ 3988676 w 6758506"/>
              <a:gd name="connsiteY380" fmla="*/ 291318 h 6596467"/>
              <a:gd name="connsiteX381" fmla="*/ 4009779 w 6758506"/>
              <a:gd name="connsiteY381" fmla="*/ 274430 h 6596467"/>
              <a:gd name="connsiteX382" fmla="*/ 4014000 w 6758506"/>
              <a:gd name="connsiteY382" fmla="*/ 299761 h 6596467"/>
              <a:gd name="connsiteX383" fmla="*/ 4014000 w 6758506"/>
              <a:gd name="connsiteY383" fmla="*/ 341982 h 6596467"/>
              <a:gd name="connsiteX384" fmla="*/ 4039326 w 6758506"/>
              <a:gd name="connsiteY384" fmla="*/ 312429 h 6596467"/>
              <a:gd name="connsiteX385" fmla="*/ 4064649 w 6758506"/>
              <a:gd name="connsiteY385" fmla="*/ 173101 h 6596467"/>
              <a:gd name="connsiteX386" fmla="*/ 4161729 w 6758506"/>
              <a:gd name="connsiteY386" fmla="*/ 71775 h 6596467"/>
              <a:gd name="connsiteX387" fmla="*/ 4191275 w 6758506"/>
              <a:gd name="connsiteY387" fmla="*/ 50664 h 6596467"/>
              <a:gd name="connsiteX388" fmla="*/ 4271471 w 6758506"/>
              <a:gd name="connsiteY388" fmla="*/ 0 h 659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</a:cxnLst>
            <a:rect l="l" t="t" r="r" b="b"/>
            <a:pathLst>
              <a:path w="6758506" h="6596467">
                <a:moveTo>
                  <a:pt x="4271471" y="0"/>
                </a:moveTo>
                <a:cubicBezTo>
                  <a:pt x="4292575" y="0"/>
                  <a:pt x="4355887" y="88663"/>
                  <a:pt x="4351667" y="113994"/>
                </a:cubicBezTo>
                <a:cubicBezTo>
                  <a:pt x="4326341" y="215323"/>
                  <a:pt x="4301017" y="316649"/>
                  <a:pt x="4275691" y="417977"/>
                </a:cubicBezTo>
                <a:cubicBezTo>
                  <a:pt x="4267251" y="443308"/>
                  <a:pt x="4250368" y="460196"/>
                  <a:pt x="4225042" y="451753"/>
                </a:cubicBezTo>
                <a:cubicBezTo>
                  <a:pt x="4195495" y="443308"/>
                  <a:pt x="4208158" y="417977"/>
                  <a:pt x="4212379" y="396867"/>
                </a:cubicBezTo>
                <a:cubicBezTo>
                  <a:pt x="4212379" y="379978"/>
                  <a:pt x="4225042" y="363090"/>
                  <a:pt x="4220821" y="337759"/>
                </a:cubicBezTo>
                <a:cubicBezTo>
                  <a:pt x="4153288" y="401089"/>
                  <a:pt x="4127962" y="472862"/>
                  <a:pt x="4106859" y="557302"/>
                </a:cubicBezTo>
                <a:cubicBezTo>
                  <a:pt x="4149066" y="540414"/>
                  <a:pt x="4153288" y="510861"/>
                  <a:pt x="4165949" y="481307"/>
                </a:cubicBezTo>
                <a:cubicBezTo>
                  <a:pt x="4170172" y="468641"/>
                  <a:pt x="4178612" y="460196"/>
                  <a:pt x="4195495" y="464419"/>
                </a:cubicBezTo>
                <a:cubicBezTo>
                  <a:pt x="4212379" y="468641"/>
                  <a:pt x="4225042" y="477084"/>
                  <a:pt x="4229262" y="493972"/>
                </a:cubicBezTo>
                <a:cubicBezTo>
                  <a:pt x="4233484" y="515083"/>
                  <a:pt x="4220821" y="515083"/>
                  <a:pt x="4208158" y="515083"/>
                </a:cubicBezTo>
                <a:cubicBezTo>
                  <a:pt x="4182832" y="523526"/>
                  <a:pt x="4182832" y="536191"/>
                  <a:pt x="4191275" y="553079"/>
                </a:cubicBezTo>
                <a:cubicBezTo>
                  <a:pt x="4216601" y="586856"/>
                  <a:pt x="4203938" y="616409"/>
                  <a:pt x="4195495" y="650185"/>
                </a:cubicBezTo>
                <a:cubicBezTo>
                  <a:pt x="4191275" y="671296"/>
                  <a:pt x="4182832" y="675519"/>
                  <a:pt x="4161729" y="667074"/>
                </a:cubicBezTo>
                <a:cubicBezTo>
                  <a:pt x="4140625" y="658631"/>
                  <a:pt x="4140625" y="688184"/>
                  <a:pt x="4140625" y="688184"/>
                </a:cubicBezTo>
                <a:cubicBezTo>
                  <a:pt x="4191275" y="709292"/>
                  <a:pt x="4170172" y="759957"/>
                  <a:pt x="4187055" y="789510"/>
                </a:cubicBezTo>
                <a:cubicBezTo>
                  <a:pt x="4191275" y="793733"/>
                  <a:pt x="4191275" y="793733"/>
                  <a:pt x="4195495" y="793733"/>
                </a:cubicBezTo>
                <a:cubicBezTo>
                  <a:pt x="4220821" y="781068"/>
                  <a:pt x="4195495" y="764179"/>
                  <a:pt x="4199718" y="747291"/>
                </a:cubicBezTo>
                <a:cubicBezTo>
                  <a:pt x="4199718" y="730403"/>
                  <a:pt x="4208158" y="721960"/>
                  <a:pt x="4220821" y="721960"/>
                </a:cubicBezTo>
                <a:cubicBezTo>
                  <a:pt x="4233484" y="721960"/>
                  <a:pt x="4237705" y="730403"/>
                  <a:pt x="4237705" y="743069"/>
                </a:cubicBezTo>
                <a:cubicBezTo>
                  <a:pt x="4246145" y="793733"/>
                  <a:pt x="4225042" y="840175"/>
                  <a:pt x="4220821" y="903504"/>
                </a:cubicBezTo>
                <a:cubicBezTo>
                  <a:pt x="4258808" y="857063"/>
                  <a:pt x="4288354" y="823286"/>
                  <a:pt x="4330561" y="810621"/>
                </a:cubicBezTo>
                <a:cubicBezTo>
                  <a:pt x="4339004" y="806398"/>
                  <a:pt x="4343224" y="793733"/>
                  <a:pt x="4339004" y="785290"/>
                </a:cubicBezTo>
                <a:cubicBezTo>
                  <a:pt x="4326341" y="734626"/>
                  <a:pt x="4364328" y="709292"/>
                  <a:pt x="4385434" y="675519"/>
                </a:cubicBezTo>
                <a:cubicBezTo>
                  <a:pt x="4423420" y="599521"/>
                  <a:pt x="4512057" y="595301"/>
                  <a:pt x="4562707" y="531971"/>
                </a:cubicBezTo>
                <a:cubicBezTo>
                  <a:pt x="4579589" y="506638"/>
                  <a:pt x="4609136" y="515083"/>
                  <a:pt x="4626019" y="548859"/>
                </a:cubicBezTo>
                <a:cubicBezTo>
                  <a:pt x="4651345" y="599521"/>
                  <a:pt x="4693552" y="641743"/>
                  <a:pt x="4672449" y="709292"/>
                </a:cubicBezTo>
                <a:cubicBezTo>
                  <a:pt x="4668229" y="734626"/>
                  <a:pt x="4693552" y="759957"/>
                  <a:pt x="4710435" y="781068"/>
                </a:cubicBezTo>
                <a:cubicBezTo>
                  <a:pt x="4739981" y="814844"/>
                  <a:pt x="4744202" y="844397"/>
                  <a:pt x="4718878" y="882396"/>
                </a:cubicBezTo>
                <a:cubicBezTo>
                  <a:pt x="4706215" y="907727"/>
                  <a:pt x="4685111" y="941503"/>
                  <a:pt x="4710435" y="962611"/>
                </a:cubicBezTo>
                <a:cubicBezTo>
                  <a:pt x="4744202" y="987945"/>
                  <a:pt x="4773748" y="966834"/>
                  <a:pt x="4799074" y="941503"/>
                </a:cubicBezTo>
                <a:cubicBezTo>
                  <a:pt x="4862385" y="886616"/>
                  <a:pt x="4925697" y="831732"/>
                  <a:pt x="4997451" y="793733"/>
                </a:cubicBezTo>
                <a:cubicBezTo>
                  <a:pt x="5022777" y="781068"/>
                  <a:pt x="5039660" y="781068"/>
                  <a:pt x="5048100" y="810621"/>
                </a:cubicBezTo>
                <a:cubicBezTo>
                  <a:pt x="5048100" y="823286"/>
                  <a:pt x="5052323" y="831732"/>
                  <a:pt x="5064983" y="835952"/>
                </a:cubicBezTo>
                <a:cubicBezTo>
                  <a:pt x="5124076" y="861285"/>
                  <a:pt x="5128296" y="924615"/>
                  <a:pt x="5073427" y="954169"/>
                </a:cubicBezTo>
                <a:cubicBezTo>
                  <a:pt x="5010113" y="987945"/>
                  <a:pt x="4959464" y="1042829"/>
                  <a:pt x="4887711" y="1063940"/>
                </a:cubicBezTo>
                <a:cubicBezTo>
                  <a:pt x="4870827" y="1068163"/>
                  <a:pt x="4862385" y="1080828"/>
                  <a:pt x="4862385" y="1101939"/>
                </a:cubicBezTo>
                <a:cubicBezTo>
                  <a:pt x="4858165" y="1139935"/>
                  <a:pt x="4824398" y="1152603"/>
                  <a:pt x="4790631" y="1131492"/>
                </a:cubicBezTo>
                <a:cubicBezTo>
                  <a:pt x="4777969" y="1127270"/>
                  <a:pt x="4765305" y="1118827"/>
                  <a:pt x="4756865" y="1131492"/>
                </a:cubicBezTo>
                <a:cubicBezTo>
                  <a:pt x="4744202" y="1144158"/>
                  <a:pt x="4752645" y="1152603"/>
                  <a:pt x="4761085" y="1161046"/>
                </a:cubicBezTo>
                <a:cubicBezTo>
                  <a:pt x="4782189" y="1177934"/>
                  <a:pt x="4777969" y="1190599"/>
                  <a:pt x="4756865" y="1199045"/>
                </a:cubicBezTo>
                <a:cubicBezTo>
                  <a:pt x="4710435" y="1224376"/>
                  <a:pt x="4756865" y="1224376"/>
                  <a:pt x="4765305" y="1237041"/>
                </a:cubicBezTo>
                <a:cubicBezTo>
                  <a:pt x="4739981" y="1258152"/>
                  <a:pt x="4710435" y="1270817"/>
                  <a:pt x="4697772" y="1304593"/>
                </a:cubicBezTo>
                <a:cubicBezTo>
                  <a:pt x="4693552" y="1321481"/>
                  <a:pt x="4668229" y="1342592"/>
                  <a:pt x="4693552" y="1359480"/>
                </a:cubicBezTo>
                <a:cubicBezTo>
                  <a:pt x="4714655" y="1376366"/>
                  <a:pt x="4748422" y="1393254"/>
                  <a:pt x="4773748" y="1372146"/>
                </a:cubicBezTo>
                <a:cubicBezTo>
                  <a:pt x="4803295" y="1342592"/>
                  <a:pt x="4853944" y="1329924"/>
                  <a:pt x="4866607" y="1308816"/>
                </a:cubicBezTo>
                <a:cubicBezTo>
                  <a:pt x="4896151" y="1245486"/>
                  <a:pt x="4959464" y="1228598"/>
                  <a:pt x="4997451" y="1177934"/>
                </a:cubicBezTo>
                <a:cubicBezTo>
                  <a:pt x="5043880" y="1114604"/>
                  <a:pt x="5124076" y="1089273"/>
                  <a:pt x="5170505" y="1025944"/>
                </a:cubicBezTo>
                <a:cubicBezTo>
                  <a:pt x="5178946" y="1017498"/>
                  <a:pt x="5195829" y="1017498"/>
                  <a:pt x="5208493" y="1017498"/>
                </a:cubicBezTo>
                <a:cubicBezTo>
                  <a:pt x="5229595" y="1013276"/>
                  <a:pt x="5259142" y="1017498"/>
                  <a:pt x="5242259" y="979500"/>
                </a:cubicBezTo>
                <a:cubicBezTo>
                  <a:pt x="5238039" y="966834"/>
                  <a:pt x="5250701" y="958391"/>
                  <a:pt x="5259142" y="954169"/>
                </a:cubicBezTo>
                <a:cubicBezTo>
                  <a:pt x="5343558" y="933058"/>
                  <a:pt x="5377325" y="852840"/>
                  <a:pt x="5440637" y="810621"/>
                </a:cubicBezTo>
                <a:cubicBezTo>
                  <a:pt x="5529274" y="747291"/>
                  <a:pt x="5584147" y="637520"/>
                  <a:pt x="5693886" y="595301"/>
                </a:cubicBezTo>
                <a:cubicBezTo>
                  <a:pt x="5710769" y="591078"/>
                  <a:pt x="5723433" y="578413"/>
                  <a:pt x="5740315" y="565745"/>
                </a:cubicBezTo>
                <a:cubicBezTo>
                  <a:pt x="5757199" y="582633"/>
                  <a:pt x="5757199" y="603744"/>
                  <a:pt x="5778303" y="620632"/>
                </a:cubicBezTo>
                <a:cubicBezTo>
                  <a:pt x="5816291" y="645963"/>
                  <a:pt x="5824732" y="709292"/>
                  <a:pt x="5795185" y="751514"/>
                </a:cubicBezTo>
                <a:cubicBezTo>
                  <a:pt x="5769862" y="781068"/>
                  <a:pt x="5731873" y="802178"/>
                  <a:pt x="5731873" y="848620"/>
                </a:cubicBezTo>
                <a:cubicBezTo>
                  <a:pt x="5731873" y="865508"/>
                  <a:pt x="5710769" y="865508"/>
                  <a:pt x="5698107" y="869728"/>
                </a:cubicBezTo>
                <a:cubicBezTo>
                  <a:pt x="5660119" y="873951"/>
                  <a:pt x="5634796" y="899282"/>
                  <a:pt x="5609470" y="924615"/>
                </a:cubicBezTo>
                <a:cubicBezTo>
                  <a:pt x="5588367" y="945726"/>
                  <a:pt x="5579923" y="958391"/>
                  <a:pt x="5605249" y="979500"/>
                </a:cubicBezTo>
                <a:cubicBezTo>
                  <a:pt x="5613690" y="987945"/>
                  <a:pt x="5617913" y="1000610"/>
                  <a:pt x="5609470" y="1009055"/>
                </a:cubicBezTo>
                <a:cubicBezTo>
                  <a:pt x="5596807" y="1025944"/>
                  <a:pt x="5584147" y="1013276"/>
                  <a:pt x="5575703" y="1004833"/>
                </a:cubicBezTo>
                <a:cubicBezTo>
                  <a:pt x="5541937" y="979500"/>
                  <a:pt x="5525053" y="996388"/>
                  <a:pt x="5512391" y="1025944"/>
                </a:cubicBezTo>
                <a:cubicBezTo>
                  <a:pt x="5474404" y="1101939"/>
                  <a:pt x="5432195" y="1173711"/>
                  <a:pt x="5373105" y="1232818"/>
                </a:cubicBezTo>
                <a:cubicBezTo>
                  <a:pt x="5347779" y="1262374"/>
                  <a:pt x="5373105" y="1313036"/>
                  <a:pt x="5322455" y="1329924"/>
                </a:cubicBezTo>
                <a:cubicBezTo>
                  <a:pt x="5318235" y="1329924"/>
                  <a:pt x="5326675" y="1346812"/>
                  <a:pt x="5330895" y="1351035"/>
                </a:cubicBezTo>
                <a:cubicBezTo>
                  <a:pt x="5347779" y="1367923"/>
                  <a:pt x="5364661" y="1367923"/>
                  <a:pt x="5381545" y="1359480"/>
                </a:cubicBezTo>
                <a:cubicBezTo>
                  <a:pt x="5394208" y="1355258"/>
                  <a:pt x="5415311" y="1346812"/>
                  <a:pt x="5402651" y="1329924"/>
                </a:cubicBezTo>
                <a:cubicBezTo>
                  <a:pt x="5389987" y="1300371"/>
                  <a:pt x="5411091" y="1291928"/>
                  <a:pt x="5427975" y="1275040"/>
                </a:cubicBezTo>
                <a:cubicBezTo>
                  <a:pt x="5487067" y="1228598"/>
                  <a:pt x="5558820" y="1199045"/>
                  <a:pt x="5601029" y="1131492"/>
                </a:cubicBezTo>
                <a:cubicBezTo>
                  <a:pt x="5613690" y="1110382"/>
                  <a:pt x="5630573" y="1118827"/>
                  <a:pt x="5647457" y="1123047"/>
                </a:cubicBezTo>
                <a:cubicBezTo>
                  <a:pt x="5681223" y="1139935"/>
                  <a:pt x="5702329" y="1127270"/>
                  <a:pt x="5723433" y="1097716"/>
                </a:cubicBezTo>
                <a:cubicBezTo>
                  <a:pt x="5757199" y="1051275"/>
                  <a:pt x="5786745" y="1051275"/>
                  <a:pt x="5820511" y="1101939"/>
                </a:cubicBezTo>
                <a:cubicBezTo>
                  <a:pt x="5837395" y="1123047"/>
                  <a:pt x="5841615" y="1106159"/>
                  <a:pt x="5850058" y="1101939"/>
                </a:cubicBezTo>
                <a:cubicBezTo>
                  <a:pt x="5892265" y="1068163"/>
                  <a:pt x="5934474" y="1034386"/>
                  <a:pt x="5972461" y="996388"/>
                </a:cubicBezTo>
                <a:cubicBezTo>
                  <a:pt x="6052657" y="920392"/>
                  <a:pt x="6145513" y="857063"/>
                  <a:pt x="6213047" y="768402"/>
                </a:cubicBezTo>
                <a:cubicBezTo>
                  <a:pt x="6255256" y="705072"/>
                  <a:pt x="6327009" y="667074"/>
                  <a:pt x="6390322" y="620632"/>
                </a:cubicBezTo>
                <a:cubicBezTo>
                  <a:pt x="6411425" y="603744"/>
                  <a:pt x="6419868" y="595301"/>
                  <a:pt x="6424089" y="569968"/>
                </a:cubicBezTo>
                <a:cubicBezTo>
                  <a:pt x="6432531" y="544637"/>
                  <a:pt x="6432531" y="493972"/>
                  <a:pt x="6487401" y="527749"/>
                </a:cubicBezTo>
                <a:cubicBezTo>
                  <a:pt x="6500064" y="536191"/>
                  <a:pt x="6516947" y="523526"/>
                  <a:pt x="6512725" y="510861"/>
                </a:cubicBezTo>
                <a:cubicBezTo>
                  <a:pt x="6491621" y="451753"/>
                  <a:pt x="6542271" y="439086"/>
                  <a:pt x="6567597" y="409532"/>
                </a:cubicBezTo>
                <a:cubicBezTo>
                  <a:pt x="6588701" y="388424"/>
                  <a:pt x="6609804" y="371536"/>
                  <a:pt x="6630910" y="354648"/>
                </a:cubicBezTo>
                <a:cubicBezTo>
                  <a:pt x="6673117" y="329314"/>
                  <a:pt x="6690000" y="337759"/>
                  <a:pt x="6694221" y="384201"/>
                </a:cubicBezTo>
                <a:cubicBezTo>
                  <a:pt x="6698443" y="396867"/>
                  <a:pt x="6694221" y="405312"/>
                  <a:pt x="6706883" y="413755"/>
                </a:cubicBezTo>
                <a:cubicBezTo>
                  <a:pt x="6753313" y="434865"/>
                  <a:pt x="6774417" y="477084"/>
                  <a:pt x="6744870" y="519303"/>
                </a:cubicBezTo>
                <a:cubicBezTo>
                  <a:pt x="6698443" y="595301"/>
                  <a:pt x="6652013" y="671296"/>
                  <a:pt x="6576037" y="721960"/>
                </a:cubicBezTo>
                <a:cubicBezTo>
                  <a:pt x="6554934" y="734626"/>
                  <a:pt x="6533831" y="747291"/>
                  <a:pt x="6525388" y="768402"/>
                </a:cubicBezTo>
                <a:cubicBezTo>
                  <a:pt x="6483181" y="865508"/>
                  <a:pt x="6411425" y="945726"/>
                  <a:pt x="6343893" y="1021721"/>
                </a:cubicBezTo>
                <a:cubicBezTo>
                  <a:pt x="6305905" y="1059717"/>
                  <a:pt x="6272139" y="1101939"/>
                  <a:pt x="6293243" y="1165269"/>
                </a:cubicBezTo>
                <a:cubicBezTo>
                  <a:pt x="6297463" y="1186377"/>
                  <a:pt x="6284802" y="1207488"/>
                  <a:pt x="6267919" y="1224376"/>
                </a:cubicBezTo>
                <a:cubicBezTo>
                  <a:pt x="6259476" y="1228598"/>
                  <a:pt x="6255256" y="1237041"/>
                  <a:pt x="6263697" y="1245486"/>
                </a:cubicBezTo>
                <a:cubicBezTo>
                  <a:pt x="6272139" y="1249707"/>
                  <a:pt x="6280579" y="1249707"/>
                  <a:pt x="6284802" y="1245486"/>
                </a:cubicBezTo>
                <a:cubicBezTo>
                  <a:pt x="6331229" y="1194822"/>
                  <a:pt x="6373439" y="1144158"/>
                  <a:pt x="6436751" y="1110382"/>
                </a:cubicBezTo>
                <a:cubicBezTo>
                  <a:pt x="6462075" y="1004833"/>
                  <a:pt x="6567597" y="958391"/>
                  <a:pt x="6618247" y="869728"/>
                </a:cubicBezTo>
                <a:cubicBezTo>
                  <a:pt x="6622467" y="865508"/>
                  <a:pt x="6622467" y="861285"/>
                  <a:pt x="6626687" y="857063"/>
                </a:cubicBezTo>
                <a:cubicBezTo>
                  <a:pt x="6647793" y="844397"/>
                  <a:pt x="6660454" y="806398"/>
                  <a:pt x="6694221" y="827509"/>
                </a:cubicBezTo>
                <a:cubicBezTo>
                  <a:pt x="6727987" y="848620"/>
                  <a:pt x="6706883" y="878173"/>
                  <a:pt x="6698443" y="903504"/>
                </a:cubicBezTo>
                <a:cubicBezTo>
                  <a:pt x="6690000" y="941503"/>
                  <a:pt x="6668897" y="975279"/>
                  <a:pt x="6639351" y="1000610"/>
                </a:cubicBezTo>
                <a:cubicBezTo>
                  <a:pt x="6580258" y="1068163"/>
                  <a:pt x="6546491" y="1152603"/>
                  <a:pt x="6491621" y="1220153"/>
                </a:cubicBezTo>
                <a:cubicBezTo>
                  <a:pt x="6474738" y="1241264"/>
                  <a:pt x="6500064" y="1270817"/>
                  <a:pt x="6487401" y="1300371"/>
                </a:cubicBezTo>
                <a:cubicBezTo>
                  <a:pt x="6478959" y="1329924"/>
                  <a:pt x="6478959" y="1359480"/>
                  <a:pt x="6525388" y="1367923"/>
                </a:cubicBezTo>
                <a:cubicBezTo>
                  <a:pt x="6550714" y="1372146"/>
                  <a:pt x="6542271" y="1401699"/>
                  <a:pt x="6533831" y="1422810"/>
                </a:cubicBezTo>
                <a:cubicBezTo>
                  <a:pt x="6525388" y="1439696"/>
                  <a:pt x="6512725" y="1448141"/>
                  <a:pt x="6495841" y="1435475"/>
                </a:cubicBezTo>
                <a:cubicBezTo>
                  <a:pt x="6487401" y="1427030"/>
                  <a:pt x="6474738" y="1414365"/>
                  <a:pt x="6457855" y="1431253"/>
                </a:cubicBezTo>
                <a:cubicBezTo>
                  <a:pt x="6462075" y="1431253"/>
                  <a:pt x="6466297" y="1439696"/>
                  <a:pt x="6466297" y="1439696"/>
                </a:cubicBezTo>
                <a:cubicBezTo>
                  <a:pt x="6529608" y="1490360"/>
                  <a:pt x="6525388" y="1524136"/>
                  <a:pt x="6457855" y="1557912"/>
                </a:cubicBezTo>
                <a:cubicBezTo>
                  <a:pt x="6436751" y="1570578"/>
                  <a:pt x="6398765" y="1562135"/>
                  <a:pt x="6394542" y="1587466"/>
                </a:cubicBezTo>
                <a:cubicBezTo>
                  <a:pt x="6386101" y="1638130"/>
                  <a:pt x="6360775" y="1688794"/>
                  <a:pt x="6369219" y="1739458"/>
                </a:cubicBezTo>
                <a:cubicBezTo>
                  <a:pt x="6373439" y="1760567"/>
                  <a:pt x="6381881" y="1777455"/>
                  <a:pt x="6364998" y="1794343"/>
                </a:cubicBezTo>
                <a:cubicBezTo>
                  <a:pt x="6339672" y="1823897"/>
                  <a:pt x="6369219" y="1832342"/>
                  <a:pt x="6386101" y="1836562"/>
                </a:cubicBezTo>
                <a:cubicBezTo>
                  <a:pt x="6415648" y="1845007"/>
                  <a:pt x="6457855" y="1790120"/>
                  <a:pt x="6449415" y="1760567"/>
                </a:cubicBezTo>
                <a:cubicBezTo>
                  <a:pt x="6440971" y="1739458"/>
                  <a:pt x="6440971" y="1726791"/>
                  <a:pt x="6457855" y="1709903"/>
                </a:cubicBezTo>
                <a:cubicBezTo>
                  <a:pt x="6474738" y="1693015"/>
                  <a:pt x="6512725" y="1671906"/>
                  <a:pt x="6462075" y="1650796"/>
                </a:cubicBezTo>
                <a:cubicBezTo>
                  <a:pt x="6453635" y="1646573"/>
                  <a:pt x="6457855" y="1638130"/>
                  <a:pt x="6462075" y="1629685"/>
                </a:cubicBezTo>
                <a:cubicBezTo>
                  <a:pt x="6495841" y="1608577"/>
                  <a:pt x="6516947" y="1650796"/>
                  <a:pt x="6550714" y="1646573"/>
                </a:cubicBezTo>
                <a:cubicBezTo>
                  <a:pt x="6567597" y="1646573"/>
                  <a:pt x="6554934" y="1667684"/>
                  <a:pt x="6550714" y="1684572"/>
                </a:cubicBezTo>
                <a:cubicBezTo>
                  <a:pt x="6542271" y="1718348"/>
                  <a:pt x="6508505" y="1747901"/>
                  <a:pt x="6529608" y="1785900"/>
                </a:cubicBezTo>
                <a:cubicBezTo>
                  <a:pt x="6533831" y="1790120"/>
                  <a:pt x="6529608" y="1798566"/>
                  <a:pt x="6525388" y="1802788"/>
                </a:cubicBezTo>
                <a:cubicBezTo>
                  <a:pt x="6453635" y="1849230"/>
                  <a:pt x="6478959" y="1946336"/>
                  <a:pt x="6428309" y="2001220"/>
                </a:cubicBezTo>
                <a:cubicBezTo>
                  <a:pt x="6415648" y="2013886"/>
                  <a:pt x="6411425" y="2030774"/>
                  <a:pt x="6398765" y="2043439"/>
                </a:cubicBezTo>
                <a:cubicBezTo>
                  <a:pt x="6356555" y="2077216"/>
                  <a:pt x="6335452" y="2119437"/>
                  <a:pt x="6314346" y="2165879"/>
                </a:cubicBezTo>
                <a:cubicBezTo>
                  <a:pt x="6310126" y="2178544"/>
                  <a:pt x="6301685" y="2186987"/>
                  <a:pt x="6297463" y="2199655"/>
                </a:cubicBezTo>
                <a:cubicBezTo>
                  <a:pt x="6297463" y="2229208"/>
                  <a:pt x="6208827" y="2216543"/>
                  <a:pt x="6263697" y="2275650"/>
                </a:cubicBezTo>
                <a:cubicBezTo>
                  <a:pt x="6284802" y="2300981"/>
                  <a:pt x="6280579" y="2338980"/>
                  <a:pt x="6314346" y="2368533"/>
                </a:cubicBezTo>
                <a:cubicBezTo>
                  <a:pt x="6352335" y="2402310"/>
                  <a:pt x="6360775" y="2452974"/>
                  <a:pt x="6331229" y="2499415"/>
                </a:cubicBezTo>
                <a:cubicBezTo>
                  <a:pt x="6251035" y="2626075"/>
                  <a:pt x="6175060" y="2756954"/>
                  <a:pt x="6073761" y="2870948"/>
                </a:cubicBezTo>
                <a:cubicBezTo>
                  <a:pt x="6039994" y="2908947"/>
                  <a:pt x="6002007" y="2946946"/>
                  <a:pt x="5972461" y="2989165"/>
                </a:cubicBezTo>
                <a:cubicBezTo>
                  <a:pt x="5951357" y="3022941"/>
                  <a:pt x="5904928" y="3039829"/>
                  <a:pt x="5871161" y="3060938"/>
                </a:cubicBezTo>
                <a:cubicBezTo>
                  <a:pt x="5854278" y="3069383"/>
                  <a:pt x="5841615" y="3082048"/>
                  <a:pt x="5837395" y="3103159"/>
                </a:cubicBezTo>
                <a:cubicBezTo>
                  <a:pt x="5807849" y="3179154"/>
                  <a:pt x="5769862" y="3246707"/>
                  <a:pt x="5719213" y="3322702"/>
                </a:cubicBezTo>
                <a:cubicBezTo>
                  <a:pt x="5752979" y="3326924"/>
                  <a:pt x="5782525" y="3335367"/>
                  <a:pt x="5812069" y="3339590"/>
                </a:cubicBezTo>
                <a:cubicBezTo>
                  <a:pt x="5828952" y="3343812"/>
                  <a:pt x="5845835" y="3339590"/>
                  <a:pt x="5850058" y="3326924"/>
                </a:cubicBezTo>
                <a:cubicBezTo>
                  <a:pt x="5866941" y="3259372"/>
                  <a:pt x="5959798" y="3229818"/>
                  <a:pt x="5947135" y="3145378"/>
                </a:cubicBezTo>
                <a:cubicBezTo>
                  <a:pt x="5989344" y="3124267"/>
                  <a:pt x="5964018" y="3031384"/>
                  <a:pt x="6052657" y="3044049"/>
                </a:cubicBezTo>
                <a:cubicBezTo>
                  <a:pt x="6077981" y="3048272"/>
                  <a:pt x="6082203" y="3006053"/>
                  <a:pt x="6103307" y="2989165"/>
                </a:cubicBezTo>
                <a:cubicBezTo>
                  <a:pt x="6187723" y="2921613"/>
                  <a:pt x="6229930" y="2828730"/>
                  <a:pt x="6246813" y="2723181"/>
                </a:cubicBezTo>
                <a:cubicBezTo>
                  <a:pt x="6255256" y="2689405"/>
                  <a:pt x="6272139" y="2672516"/>
                  <a:pt x="6305905" y="2672516"/>
                </a:cubicBezTo>
                <a:cubicBezTo>
                  <a:pt x="6331229" y="2723181"/>
                  <a:pt x="6318569" y="2769622"/>
                  <a:pt x="6289023" y="2820287"/>
                </a:cubicBezTo>
                <a:cubicBezTo>
                  <a:pt x="6251035" y="2879394"/>
                  <a:pt x="6242593" y="2955389"/>
                  <a:pt x="6221489" y="3022941"/>
                </a:cubicBezTo>
                <a:cubicBezTo>
                  <a:pt x="6208827" y="3073605"/>
                  <a:pt x="6187723" y="3111602"/>
                  <a:pt x="6141293" y="3141155"/>
                </a:cubicBezTo>
                <a:cubicBezTo>
                  <a:pt x="6082203" y="3179154"/>
                  <a:pt x="6061097" y="3255149"/>
                  <a:pt x="6006227" y="3301591"/>
                </a:cubicBezTo>
                <a:cubicBezTo>
                  <a:pt x="6002007" y="3310036"/>
                  <a:pt x="5997785" y="3322702"/>
                  <a:pt x="5989344" y="3322702"/>
                </a:cubicBezTo>
                <a:cubicBezTo>
                  <a:pt x="5926031" y="3326924"/>
                  <a:pt x="5926031" y="3386031"/>
                  <a:pt x="5904928" y="3424028"/>
                </a:cubicBezTo>
                <a:cubicBezTo>
                  <a:pt x="5879602" y="3466249"/>
                  <a:pt x="5841615" y="3495803"/>
                  <a:pt x="5803629" y="3525356"/>
                </a:cubicBezTo>
                <a:cubicBezTo>
                  <a:pt x="5795185" y="3529579"/>
                  <a:pt x="5795185" y="3538022"/>
                  <a:pt x="5799409" y="3546467"/>
                </a:cubicBezTo>
                <a:cubicBezTo>
                  <a:pt x="5799409" y="3576020"/>
                  <a:pt x="5769862" y="3580243"/>
                  <a:pt x="5765642" y="3567575"/>
                </a:cubicBezTo>
                <a:cubicBezTo>
                  <a:pt x="5744536" y="3529579"/>
                  <a:pt x="5727653" y="3554910"/>
                  <a:pt x="5710769" y="3567575"/>
                </a:cubicBezTo>
                <a:cubicBezTo>
                  <a:pt x="5681223" y="3592909"/>
                  <a:pt x="5664340" y="3635128"/>
                  <a:pt x="5622133" y="3647793"/>
                </a:cubicBezTo>
                <a:cubicBezTo>
                  <a:pt x="5609470" y="3652016"/>
                  <a:pt x="5605249" y="3668904"/>
                  <a:pt x="5609470" y="3681569"/>
                </a:cubicBezTo>
                <a:cubicBezTo>
                  <a:pt x="5622133" y="3715345"/>
                  <a:pt x="5601029" y="3728011"/>
                  <a:pt x="5571483" y="3740679"/>
                </a:cubicBezTo>
                <a:cubicBezTo>
                  <a:pt x="5554600" y="3753344"/>
                  <a:pt x="5508171" y="3732233"/>
                  <a:pt x="5516613" y="3787120"/>
                </a:cubicBezTo>
                <a:cubicBezTo>
                  <a:pt x="5520833" y="3808229"/>
                  <a:pt x="5478624" y="3833562"/>
                  <a:pt x="5516613" y="3863116"/>
                </a:cubicBezTo>
                <a:cubicBezTo>
                  <a:pt x="5529274" y="3871558"/>
                  <a:pt x="5512391" y="3888446"/>
                  <a:pt x="5503951" y="3896892"/>
                </a:cubicBezTo>
                <a:cubicBezTo>
                  <a:pt x="5478624" y="3918000"/>
                  <a:pt x="5444857" y="3926445"/>
                  <a:pt x="5436417" y="3968664"/>
                </a:cubicBezTo>
                <a:cubicBezTo>
                  <a:pt x="5432195" y="3985552"/>
                  <a:pt x="5415311" y="3977110"/>
                  <a:pt x="5402651" y="3968664"/>
                </a:cubicBezTo>
                <a:cubicBezTo>
                  <a:pt x="5373105" y="3947554"/>
                  <a:pt x="5339338" y="3926445"/>
                  <a:pt x="5309791" y="3905335"/>
                </a:cubicBezTo>
                <a:cubicBezTo>
                  <a:pt x="5292909" y="3892669"/>
                  <a:pt x="5276025" y="3880004"/>
                  <a:pt x="5259142" y="3888446"/>
                </a:cubicBezTo>
                <a:cubicBezTo>
                  <a:pt x="5238039" y="3896892"/>
                  <a:pt x="5242259" y="3913780"/>
                  <a:pt x="5242259" y="3930668"/>
                </a:cubicBezTo>
                <a:cubicBezTo>
                  <a:pt x="5246479" y="3960221"/>
                  <a:pt x="5233819" y="3968664"/>
                  <a:pt x="5208493" y="3981330"/>
                </a:cubicBezTo>
                <a:cubicBezTo>
                  <a:pt x="5128296" y="4019329"/>
                  <a:pt x="5064983" y="4082658"/>
                  <a:pt x="5026997" y="4162876"/>
                </a:cubicBezTo>
                <a:cubicBezTo>
                  <a:pt x="5010113" y="4196652"/>
                  <a:pt x="4984790" y="4221983"/>
                  <a:pt x="4955243" y="4243094"/>
                </a:cubicBezTo>
                <a:cubicBezTo>
                  <a:pt x="4917257" y="4272648"/>
                  <a:pt x="4883491" y="4314867"/>
                  <a:pt x="4845501" y="4331755"/>
                </a:cubicBezTo>
                <a:cubicBezTo>
                  <a:pt x="4782189" y="4357088"/>
                  <a:pt x="4752645" y="4416195"/>
                  <a:pt x="4701995" y="4449971"/>
                </a:cubicBezTo>
                <a:cubicBezTo>
                  <a:pt x="4676669" y="4466859"/>
                  <a:pt x="4659785" y="4487968"/>
                  <a:pt x="4642903" y="4513301"/>
                </a:cubicBezTo>
                <a:cubicBezTo>
                  <a:pt x="4579589" y="4606184"/>
                  <a:pt x="4499396" y="4682179"/>
                  <a:pt x="4398094" y="4737066"/>
                </a:cubicBezTo>
                <a:cubicBezTo>
                  <a:pt x="4389654" y="4741286"/>
                  <a:pt x="4376991" y="4745509"/>
                  <a:pt x="4385434" y="4758175"/>
                </a:cubicBezTo>
                <a:cubicBezTo>
                  <a:pt x="4410757" y="4796173"/>
                  <a:pt x="4381211" y="4817284"/>
                  <a:pt x="4360108" y="4838392"/>
                </a:cubicBezTo>
                <a:cubicBezTo>
                  <a:pt x="4309458" y="4884834"/>
                  <a:pt x="4292575" y="4952386"/>
                  <a:pt x="4246145" y="5007273"/>
                </a:cubicBezTo>
                <a:cubicBezTo>
                  <a:pt x="4275691" y="5087491"/>
                  <a:pt x="4220821" y="5074823"/>
                  <a:pt x="4174392" y="5074823"/>
                </a:cubicBezTo>
                <a:cubicBezTo>
                  <a:pt x="4161729" y="5074823"/>
                  <a:pt x="4144845" y="5083268"/>
                  <a:pt x="4149066" y="5104379"/>
                </a:cubicBezTo>
                <a:cubicBezTo>
                  <a:pt x="4153288" y="5167709"/>
                  <a:pt x="4119522" y="5197262"/>
                  <a:pt x="4051989" y="5188817"/>
                </a:cubicBezTo>
                <a:cubicBezTo>
                  <a:pt x="4043546" y="5188817"/>
                  <a:pt x="4035106" y="5188817"/>
                  <a:pt x="4026663" y="5197262"/>
                </a:cubicBezTo>
                <a:cubicBezTo>
                  <a:pt x="4022443" y="5201483"/>
                  <a:pt x="4022443" y="5209928"/>
                  <a:pt x="4026663" y="5218371"/>
                </a:cubicBezTo>
                <a:cubicBezTo>
                  <a:pt x="4039326" y="5239481"/>
                  <a:pt x="4115299" y="5252147"/>
                  <a:pt x="4039326" y="5290146"/>
                </a:cubicBezTo>
                <a:cubicBezTo>
                  <a:pt x="4064649" y="5349253"/>
                  <a:pt x="4005559" y="5383029"/>
                  <a:pt x="4001339" y="5437916"/>
                </a:cubicBezTo>
                <a:cubicBezTo>
                  <a:pt x="3997116" y="5463247"/>
                  <a:pt x="3984456" y="5484357"/>
                  <a:pt x="3946467" y="5497023"/>
                </a:cubicBezTo>
                <a:cubicBezTo>
                  <a:pt x="3916923" y="5505466"/>
                  <a:pt x="3891597" y="5543465"/>
                  <a:pt x="3866271" y="5573018"/>
                </a:cubicBezTo>
                <a:cubicBezTo>
                  <a:pt x="3849387" y="5585684"/>
                  <a:pt x="3836727" y="5598349"/>
                  <a:pt x="3815621" y="5602572"/>
                </a:cubicBezTo>
                <a:cubicBezTo>
                  <a:pt x="3794518" y="5606794"/>
                  <a:pt x="3743868" y="5602572"/>
                  <a:pt x="3786077" y="5653236"/>
                </a:cubicBezTo>
                <a:cubicBezTo>
                  <a:pt x="3752311" y="5653236"/>
                  <a:pt x="3798738" y="5729231"/>
                  <a:pt x="3735427" y="5699678"/>
                </a:cubicBezTo>
                <a:cubicBezTo>
                  <a:pt x="3735427" y="5699678"/>
                  <a:pt x="3731205" y="5699678"/>
                  <a:pt x="3731205" y="5703900"/>
                </a:cubicBezTo>
                <a:cubicBezTo>
                  <a:pt x="3688998" y="5767230"/>
                  <a:pt x="3583476" y="5741897"/>
                  <a:pt x="3553932" y="5830560"/>
                </a:cubicBezTo>
                <a:cubicBezTo>
                  <a:pt x="3545489" y="5864336"/>
                  <a:pt x="3520165" y="5893889"/>
                  <a:pt x="3528606" y="5931886"/>
                </a:cubicBezTo>
                <a:cubicBezTo>
                  <a:pt x="3532826" y="5957219"/>
                  <a:pt x="3520165" y="5974107"/>
                  <a:pt x="3507502" y="5990995"/>
                </a:cubicBezTo>
                <a:cubicBezTo>
                  <a:pt x="3461073" y="6041660"/>
                  <a:pt x="3418866" y="6100767"/>
                  <a:pt x="3363994" y="6138763"/>
                </a:cubicBezTo>
                <a:cubicBezTo>
                  <a:pt x="3330227" y="6159874"/>
                  <a:pt x="3317566" y="6193650"/>
                  <a:pt x="3300681" y="6223203"/>
                </a:cubicBezTo>
                <a:cubicBezTo>
                  <a:pt x="3283798" y="6261202"/>
                  <a:pt x="3254254" y="6286533"/>
                  <a:pt x="3212044" y="6290756"/>
                </a:cubicBezTo>
                <a:cubicBezTo>
                  <a:pt x="3127628" y="6299199"/>
                  <a:pt x="3068538" y="6345640"/>
                  <a:pt x="3026329" y="6417415"/>
                </a:cubicBezTo>
                <a:cubicBezTo>
                  <a:pt x="2992562" y="6480745"/>
                  <a:pt x="2937692" y="6489188"/>
                  <a:pt x="2878600" y="6489188"/>
                </a:cubicBezTo>
                <a:cubicBezTo>
                  <a:pt x="2844833" y="6489188"/>
                  <a:pt x="2798404" y="6434303"/>
                  <a:pt x="2802626" y="6408970"/>
                </a:cubicBezTo>
                <a:cubicBezTo>
                  <a:pt x="2806846" y="6358308"/>
                  <a:pt x="2806846" y="6358308"/>
                  <a:pt x="2756197" y="6362528"/>
                </a:cubicBezTo>
                <a:cubicBezTo>
                  <a:pt x="2751976" y="6341420"/>
                  <a:pt x="2768860" y="6337197"/>
                  <a:pt x="2781520" y="6328752"/>
                </a:cubicBezTo>
                <a:cubicBezTo>
                  <a:pt x="2785743" y="6324532"/>
                  <a:pt x="2802626" y="6316087"/>
                  <a:pt x="2794183" y="6307644"/>
                </a:cubicBezTo>
                <a:cubicBezTo>
                  <a:pt x="2747754" y="6265422"/>
                  <a:pt x="2798404" y="6214761"/>
                  <a:pt x="2789963" y="6168319"/>
                </a:cubicBezTo>
                <a:cubicBezTo>
                  <a:pt x="2789963" y="6159874"/>
                  <a:pt x="2785743" y="6147208"/>
                  <a:pt x="2785743" y="6138763"/>
                </a:cubicBezTo>
                <a:cubicBezTo>
                  <a:pt x="2764637" y="6134543"/>
                  <a:pt x="2726650" y="6164096"/>
                  <a:pt x="2726650" y="6142986"/>
                </a:cubicBezTo>
                <a:cubicBezTo>
                  <a:pt x="2722430" y="6096544"/>
                  <a:pt x="2671780" y="6054325"/>
                  <a:pt x="2709767" y="6003661"/>
                </a:cubicBezTo>
                <a:cubicBezTo>
                  <a:pt x="2751976" y="5948774"/>
                  <a:pt x="2789963" y="5889667"/>
                  <a:pt x="2811067" y="5822114"/>
                </a:cubicBezTo>
                <a:cubicBezTo>
                  <a:pt x="2815287" y="5805226"/>
                  <a:pt x="2832170" y="5792561"/>
                  <a:pt x="2815287" y="5775673"/>
                </a:cubicBezTo>
                <a:cubicBezTo>
                  <a:pt x="2798404" y="5763007"/>
                  <a:pt x="2773080" y="5763007"/>
                  <a:pt x="2751976" y="5775673"/>
                </a:cubicBezTo>
                <a:cubicBezTo>
                  <a:pt x="2726650" y="5796783"/>
                  <a:pt x="2705547" y="5817894"/>
                  <a:pt x="2688664" y="5847448"/>
                </a:cubicBezTo>
                <a:cubicBezTo>
                  <a:pt x="2659117" y="5906555"/>
                  <a:pt x="2612688" y="5952996"/>
                  <a:pt x="2562038" y="5999438"/>
                </a:cubicBezTo>
                <a:cubicBezTo>
                  <a:pt x="2557818" y="6003661"/>
                  <a:pt x="2553598" y="6016326"/>
                  <a:pt x="2549375" y="6012104"/>
                </a:cubicBezTo>
                <a:cubicBezTo>
                  <a:pt x="2486065" y="6007883"/>
                  <a:pt x="2473402" y="6062768"/>
                  <a:pt x="2448076" y="6096544"/>
                </a:cubicBezTo>
                <a:cubicBezTo>
                  <a:pt x="2329893" y="6261202"/>
                  <a:pt x="2177944" y="6400527"/>
                  <a:pt x="2076644" y="6573628"/>
                </a:cubicBezTo>
                <a:cubicBezTo>
                  <a:pt x="2063981" y="6594739"/>
                  <a:pt x="2051318" y="6603182"/>
                  <a:pt x="2030215" y="6590516"/>
                </a:cubicBezTo>
                <a:cubicBezTo>
                  <a:pt x="2013331" y="6577851"/>
                  <a:pt x="2009111" y="6565185"/>
                  <a:pt x="2017552" y="6548297"/>
                </a:cubicBezTo>
                <a:cubicBezTo>
                  <a:pt x="2038658" y="6510298"/>
                  <a:pt x="2038658" y="6468079"/>
                  <a:pt x="2038658" y="6430081"/>
                </a:cubicBezTo>
                <a:cubicBezTo>
                  <a:pt x="2038658" y="6379416"/>
                  <a:pt x="2055541" y="6341420"/>
                  <a:pt x="2085085" y="6307644"/>
                </a:cubicBezTo>
                <a:cubicBezTo>
                  <a:pt x="2110411" y="6273868"/>
                  <a:pt x="2127294" y="6231649"/>
                  <a:pt x="2144177" y="6193650"/>
                </a:cubicBezTo>
                <a:cubicBezTo>
                  <a:pt x="2165281" y="6138763"/>
                  <a:pt x="2135737" y="6126098"/>
                  <a:pt x="2093528" y="6113432"/>
                </a:cubicBezTo>
                <a:cubicBezTo>
                  <a:pt x="2080864" y="6113432"/>
                  <a:pt x="2063981" y="6113432"/>
                  <a:pt x="2063981" y="6096544"/>
                </a:cubicBezTo>
                <a:cubicBezTo>
                  <a:pt x="2063981" y="6079656"/>
                  <a:pt x="2080864" y="6083879"/>
                  <a:pt x="2089307" y="6079656"/>
                </a:cubicBezTo>
                <a:cubicBezTo>
                  <a:pt x="2118854" y="6062768"/>
                  <a:pt x="2131514" y="6028992"/>
                  <a:pt x="2131514" y="6003661"/>
                </a:cubicBezTo>
                <a:cubicBezTo>
                  <a:pt x="2127294" y="5969885"/>
                  <a:pt x="2089307" y="5978327"/>
                  <a:pt x="2068201" y="5982550"/>
                </a:cubicBezTo>
                <a:cubicBezTo>
                  <a:pt x="2025995" y="5990995"/>
                  <a:pt x="1992228" y="6007883"/>
                  <a:pt x="1975345" y="6050102"/>
                </a:cubicBezTo>
                <a:cubicBezTo>
                  <a:pt x="1971125" y="6058545"/>
                  <a:pt x="1966902" y="6075433"/>
                  <a:pt x="1950019" y="6075433"/>
                </a:cubicBezTo>
                <a:cubicBezTo>
                  <a:pt x="1937358" y="6075433"/>
                  <a:pt x="1937358" y="6058545"/>
                  <a:pt x="1937358" y="6050102"/>
                </a:cubicBezTo>
                <a:cubicBezTo>
                  <a:pt x="1933135" y="6028992"/>
                  <a:pt x="1920475" y="6028992"/>
                  <a:pt x="1903592" y="6033214"/>
                </a:cubicBezTo>
                <a:cubicBezTo>
                  <a:pt x="1836059" y="6058545"/>
                  <a:pt x="1772746" y="6083879"/>
                  <a:pt x="1730537" y="6151431"/>
                </a:cubicBezTo>
                <a:cubicBezTo>
                  <a:pt x="1696770" y="6202093"/>
                  <a:pt x="1637680" y="6235869"/>
                  <a:pt x="1591250" y="6278090"/>
                </a:cubicBezTo>
                <a:cubicBezTo>
                  <a:pt x="1587030" y="6286533"/>
                  <a:pt x="1574367" y="6286533"/>
                  <a:pt x="1565924" y="6282311"/>
                </a:cubicBezTo>
                <a:cubicBezTo>
                  <a:pt x="1561704" y="6278090"/>
                  <a:pt x="1561704" y="6265422"/>
                  <a:pt x="1561704" y="6261202"/>
                </a:cubicBezTo>
                <a:cubicBezTo>
                  <a:pt x="1587030" y="6189427"/>
                  <a:pt x="1574367" y="6109209"/>
                  <a:pt x="1591250" y="6037437"/>
                </a:cubicBezTo>
                <a:cubicBezTo>
                  <a:pt x="1599691" y="5986773"/>
                  <a:pt x="1612354" y="5936108"/>
                  <a:pt x="1633457" y="5885444"/>
                </a:cubicBezTo>
                <a:cubicBezTo>
                  <a:pt x="1582808" y="5872779"/>
                  <a:pt x="1544821" y="5885444"/>
                  <a:pt x="1519497" y="5927666"/>
                </a:cubicBezTo>
                <a:cubicBezTo>
                  <a:pt x="1498391" y="5961442"/>
                  <a:pt x="1485728" y="5948774"/>
                  <a:pt x="1473068" y="5919220"/>
                </a:cubicBezTo>
                <a:cubicBezTo>
                  <a:pt x="1456184" y="5889667"/>
                  <a:pt x="1473068" y="5860113"/>
                  <a:pt x="1473068" y="5830560"/>
                </a:cubicBezTo>
                <a:cubicBezTo>
                  <a:pt x="1477288" y="5792561"/>
                  <a:pt x="1485728" y="5754564"/>
                  <a:pt x="1489951" y="5716566"/>
                </a:cubicBezTo>
                <a:cubicBezTo>
                  <a:pt x="1489951" y="5703900"/>
                  <a:pt x="1498391" y="5687012"/>
                  <a:pt x="1485728" y="5682789"/>
                </a:cubicBezTo>
                <a:cubicBezTo>
                  <a:pt x="1468845" y="5674347"/>
                  <a:pt x="1456184" y="5687012"/>
                  <a:pt x="1447742" y="5695455"/>
                </a:cubicBezTo>
                <a:cubicBezTo>
                  <a:pt x="1439301" y="5703900"/>
                  <a:pt x="1430858" y="5716566"/>
                  <a:pt x="1422418" y="5725008"/>
                </a:cubicBezTo>
                <a:cubicBezTo>
                  <a:pt x="1363325" y="5801006"/>
                  <a:pt x="1300013" y="5881224"/>
                  <a:pt x="1236702" y="5952996"/>
                </a:cubicBezTo>
                <a:cubicBezTo>
                  <a:pt x="1207156" y="5982550"/>
                  <a:pt x="1169167" y="6003661"/>
                  <a:pt x="1122740" y="5974107"/>
                </a:cubicBezTo>
                <a:cubicBezTo>
                  <a:pt x="1105856" y="5961442"/>
                  <a:pt x="1084751" y="5965662"/>
                  <a:pt x="1067867" y="5974107"/>
                </a:cubicBezTo>
                <a:cubicBezTo>
                  <a:pt x="1063647" y="5978327"/>
                  <a:pt x="1055207" y="5982550"/>
                  <a:pt x="1050984" y="5986773"/>
                </a:cubicBezTo>
                <a:cubicBezTo>
                  <a:pt x="1021440" y="5986773"/>
                  <a:pt x="983451" y="5990995"/>
                  <a:pt x="966568" y="5965662"/>
                </a:cubicBezTo>
                <a:cubicBezTo>
                  <a:pt x="949685" y="5940331"/>
                  <a:pt x="970790" y="5914998"/>
                  <a:pt x="991894" y="5898112"/>
                </a:cubicBezTo>
                <a:cubicBezTo>
                  <a:pt x="1059427" y="5830560"/>
                  <a:pt x="1114297" y="5754564"/>
                  <a:pt x="1152284" y="5661679"/>
                </a:cubicBezTo>
                <a:cubicBezTo>
                  <a:pt x="1164947" y="5636348"/>
                  <a:pt x="1156506" y="5623682"/>
                  <a:pt x="1139623" y="5606794"/>
                </a:cubicBezTo>
                <a:cubicBezTo>
                  <a:pt x="1118517" y="5585684"/>
                  <a:pt x="1105856" y="5606794"/>
                  <a:pt x="1093193" y="5619460"/>
                </a:cubicBezTo>
                <a:cubicBezTo>
                  <a:pt x="1063647" y="5649013"/>
                  <a:pt x="1034101" y="5678567"/>
                  <a:pt x="1004557" y="5703900"/>
                </a:cubicBezTo>
                <a:cubicBezTo>
                  <a:pt x="987674" y="5716566"/>
                  <a:pt x="966568" y="5725008"/>
                  <a:pt x="953907" y="5703900"/>
                </a:cubicBezTo>
                <a:cubicBezTo>
                  <a:pt x="941244" y="5682789"/>
                  <a:pt x="970790" y="5682789"/>
                  <a:pt x="983451" y="5670124"/>
                </a:cubicBezTo>
                <a:cubicBezTo>
                  <a:pt x="991894" y="5665901"/>
                  <a:pt x="1000334" y="5657459"/>
                  <a:pt x="1008777" y="5653236"/>
                </a:cubicBezTo>
                <a:cubicBezTo>
                  <a:pt x="1067867" y="5598349"/>
                  <a:pt x="1067867" y="5594129"/>
                  <a:pt x="987674" y="5568795"/>
                </a:cubicBezTo>
                <a:cubicBezTo>
                  <a:pt x="966568" y="5560353"/>
                  <a:pt x="970790" y="5551907"/>
                  <a:pt x="970790" y="5535019"/>
                </a:cubicBezTo>
                <a:cubicBezTo>
                  <a:pt x="983451" y="5454802"/>
                  <a:pt x="1004557" y="5383029"/>
                  <a:pt x="1080530" y="5332365"/>
                </a:cubicBezTo>
                <a:cubicBezTo>
                  <a:pt x="1148063" y="5281700"/>
                  <a:pt x="1198713" y="5218371"/>
                  <a:pt x="1240922" y="5146598"/>
                </a:cubicBezTo>
                <a:cubicBezTo>
                  <a:pt x="1287352" y="5070603"/>
                  <a:pt x="1363325" y="5015716"/>
                  <a:pt x="1397092" y="4927055"/>
                </a:cubicBezTo>
                <a:cubicBezTo>
                  <a:pt x="1401312" y="4914390"/>
                  <a:pt x="1413975" y="4905945"/>
                  <a:pt x="1422418" y="4901722"/>
                </a:cubicBezTo>
                <a:cubicBezTo>
                  <a:pt x="1536380" y="4821504"/>
                  <a:pt x="1620797" y="4715956"/>
                  <a:pt x="1700990" y="4606184"/>
                </a:cubicBezTo>
                <a:cubicBezTo>
                  <a:pt x="1717873" y="4585074"/>
                  <a:pt x="1738979" y="4559743"/>
                  <a:pt x="1713653" y="4534412"/>
                </a:cubicBezTo>
                <a:cubicBezTo>
                  <a:pt x="1688330" y="4504856"/>
                  <a:pt x="1663004" y="4525966"/>
                  <a:pt x="1637680" y="4547077"/>
                </a:cubicBezTo>
                <a:cubicBezTo>
                  <a:pt x="1578587" y="4597741"/>
                  <a:pt x="1506834" y="4635738"/>
                  <a:pt x="1477288" y="4724401"/>
                </a:cubicBezTo>
                <a:cubicBezTo>
                  <a:pt x="1464625" y="4766620"/>
                  <a:pt x="1426638" y="4770842"/>
                  <a:pt x="1397092" y="4728621"/>
                </a:cubicBezTo>
                <a:cubicBezTo>
                  <a:pt x="1375988" y="4707513"/>
                  <a:pt x="1363325" y="4707513"/>
                  <a:pt x="1342222" y="4724401"/>
                </a:cubicBezTo>
                <a:cubicBezTo>
                  <a:pt x="1211376" y="4829950"/>
                  <a:pt x="1076310" y="4931278"/>
                  <a:pt x="962348" y="5053715"/>
                </a:cubicBezTo>
                <a:cubicBezTo>
                  <a:pt x="907478" y="5112822"/>
                  <a:pt x="852605" y="5163486"/>
                  <a:pt x="763969" y="5159264"/>
                </a:cubicBezTo>
                <a:cubicBezTo>
                  <a:pt x="747086" y="5159264"/>
                  <a:pt x="730202" y="5167709"/>
                  <a:pt x="717539" y="5184595"/>
                </a:cubicBezTo>
                <a:cubicBezTo>
                  <a:pt x="671112" y="5252147"/>
                  <a:pt x="599357" y="5285923"/>
                  <a:pt x="531824" y="5328142"/>
                </a:cubicBezTo>
                <a:cubicBezTo>
                  <a:pt x="485394" y="5357698"/>
                  <a:pt x="443187" y="5387252"/>
                  <a:pt x="400978" y="5416805"/>
                </a:cubicBezTo>
                <a:cubicBezTo>
                  <a:pt x="379874" y="5429471"/>
                  <a:pt x="354551" y="5442136"/>
                  <a:pt x="329225" y="5433693"/>
                </a:cubicBezTo>
                <a:cubicBezTo>
                  <a:pt x="303901" y="5421028"/>
                  <a:pt x="278575" y="5408360"/>
                  <a:pt x="308121" y="5370363"/>
                </a:cubicBezTo>
                <a:cubicBezTo>
                  <a:pt x="358771" y="5315477"/>
                  <a:pt x="375654" y="5243704"/>
                  <a:pt x="417861" y="5167709"/>
                </a:cubicBezTo>
                <a:cubicBezTo>
                  <a:pt x="337668" y="5197262"/>
                  <a:pt x="265912" y="5214151"/>
                  <a:pt x="219483" y="5273258"/>
                </a:cubicBezTo>
                <a:cubicBezTo>
                  <a:pt x="211042" y="5285923"/>
                  <a:pt x="198379" y="5294368"/>
                  <a:pt x="181496" y="5290146"/>
                </a:cubicBezTo>
                <a:cubicBezTo>
                  <a:pt x="164612" y="5281700"/>
                  <a:pt x="173055" y="5269035"/>
                  <a:pt x="177275" y="5256370"/>
                </a:cubicBezTo>
                <a:cubicBezTo>
                  <a:pt x="181496" y="5235259"/>
                  <a:pt x="168833" y="5222593"/>
                  <a:pt x="151949" y="5218371"/>
                </a:cubicBezTo>
                <a:cubicBezTo>
                  <a:pt x="126626" y="5209928"/>
                  <a:pt x="118183" y="5231039"/>
                  <a:pt x="118183" y="5247927"/>
                </a:cubicBezTo>
                <a:cubicBezTo>
                  <a:pt x="118183" y="5281700"/>
                  <a:pt x="97079" y="5290146"/>
                  <a:pt x="71756" y="5290146"/>
                </a:cubicBezTo>
                <a:cubicBezTo>
                  <a:pt x="37989" y="5294368"/>
                  <a:pt x="4223" y="5281700"/>
                  <a:pt x="0" y="5252147"/>
                </a:cubicBezTo>
                <a:cubicBezTo>
                  <a:pt x="0" y="5222593"/>
                  <a:pt x="33767" y="5226816"/>
                  <a:pt x="59093" y="5222593"/>
                </a:cubicBezTo>
                <a:cubicBezTo>
                  <a:pt x="67533" y="5222593"/>
                  <a:pt x="71756" y="5218371"/>
                  <a:pt x="84416" y="5218371"/>
                </a:cubicBezTo>
                <a:cubicBezTo>
                  <a:pt x="75976" y="5193040"/>
                  <a:pt x="54873" y="5205705"/>
                  <a:pt x="42210" y="5197262"/>
                </a:cubicBezTo>
                <a:cubicBezTo>
                  <a:pt x="21106" y="5184595"/>
                  <a:pt x="0" y="5171929"/>
                  <a:pt x="33767" y="5150821"/>
                </a:cubicBezTo>
                <a:cubicBezTo>
                  <a:pt x="46430" y="5142376"/>
                  <a:pt x="50650" y="5142376"/>
                  <a:pt x="46430" y="5125487"/>
                </a:cubicBezTo>
                <a:cubicBezTo>
                  <a:pt x="37989" y="5062158"/>
                  <a:pt x="50650" y="5003051"/>
                  <a:pt x="67533" y="4948164"/>
                </a:cubicBezTo>
                <a:cubicBezTo>
                  <a:pt x="88639" y="4889057"/>
                  <a:pt x="109743" y="4829950"/>
                  <a:pt x="109743" y="4766620"/>
                </a:cubicBezTo>
                <a:cubicBezTo>
                  <a:pt x="109743" y="4753954"/>
                  <a:pt x="113963" y="4732844"/>
                  <a:pt x="122406" y="4724401"/>
                </a:cubicBezTo>
                <a:cubicBezTo>
                  <a:pt x="168833" y="4690625"/>
                  <a:pt x="156172" y="4639960"/>
                  <a:pt x="151949" y="4601962"/>
                </a:cubicBezTo>
                <a:cubicBezTo>
                  <a:pt x="151949" y="4580853"/>
                  <a:pt x="143509" y="4538632"/>
                  <a:pt x="130846" y="4521744"/>
                </a:cubicBezTo>
                <a:cubicBezTo>
                  <a:pt x="101300" y="4492190"/>
                  <a:pt x="118183" y="4479525"/>
                  <a:pt x="135066" y="4458414"/>
                </a:cubicBezTo>
                <a:cubicBezTo>
                  <a:pt x="147729" y="4445749"/>
                  <a:pt x="160392" y="4437306"/>
                  <a:pt x="139289" y="4420418"/>
                </a:cubicBezTo>
                <a:cubicBezTo>
                  <a:pt x="135066" y="4416195"/>
                  <a:pt x="135066" y="4411972"/>
                  <a:pt x="130846" y="4407750"/>
                </a:cubicBezTo>
                <a:cubicBezTo>
                  <a:pt x="181496" y="4382419"/>
                  <a:pt x="130846" y="4331755"/>
                  <a:pt x="160392" y="4302201"/>
                </a:cubicBezTo>
                <a:cubicBezTo>
                  <a:pt x="168833" y="4289536"/>
                  <a:pt x="160392" y="4268425"/>
                  <a:pt x="156172" y="4251537"/>
                </a:cubicBezTo>
                <a:cubicBezTo>
                  <a:pt x="143509" y="4200875"/>
                  <a:pt x="160392" y="4167099"/>
                  <a:pt x="206822" y="4141765"/>
                </a:cubicBezTo>
                <a:cubicBezTo>
                  <a:pt x="257471" y="4116434"/>
                  <a:pt x="303901" y="4082658"/>
                  <a:pt x="337668" y="4031994"/>
                </a:cubicBezTo>
                <a:cubicBezTo>
                  <a:pt x="341888" y="4027771"/>
                  <a:pt x="350328" y="4023551"/>
                  <a:pt x="350328" y="4015106"/>
                </a:cubicBezTo>
                <a:cubicBezTo>
                  <a:pt x="362991" y="3918000"/>
                  <a:pt x="455850" y="3863116"/>
                  <a:pt x="493837" y="3778675"/>
                </a:cubicBezTo>
                <a:cubicBezTo>
                  <a:pt x="536044" y="3690014"/>
                  <a:pt x="599357" y="3614019"/>
                  <a:pt x="650006" y="3529579"/>
                </a:cubicBezTo>
                <a:cubicBezTo>
                  <a:pt x="713319" y="3419807"/>
                  <a:pt x="797735" y="3335367"/>
                  <a:pt x="873711" y="3238261"/>
                </a:cubicBezTo>
                <a:cubicBezTo>
                  <a:pt x="953907" y="3132712"/>
                  <a:pt x="1004557" y="3010276"/>
                  <a:pt x="1063647" y="2896282"/>
                </a:cubicBezTo>
                <a:cubicBezTo>
                  <a:pt x="1080530" y="2866728"/>
                  <a:pt x="1101634" y="2828730"/>
                  <a:pt x="1059427" y="2803398"/>
                </a:cubicBezTo>
                <a:cubicBezTo>
                  <a:pt x="1046764" y="2790730"/>
                  <a:pt x="1055207" y="2778065"/>
                  <a:pt x="1059427" y="2765400"/>
                </a:cubicBezTo>
                <a:cubicBezTo>
                  <a:pt x="1110077" y="2630295"/>
                  <a:pt x="1194493" y="2516303"/>
                  <a:pt x="1287352" y="2402310"/>
                </a:cubicBezTo>
                <a:cubicBezTo>
                  <a:pt x="1359105" y="2317869"/>
                  <a:pt x="1418195" y="2224986"/>
                  <a:pt x="1422418" y="2110992"/>
                </a:cubicBezTo>
                <a:cubicBezTo>
                  <a:pt x="1422418" y="2094104"/>
                  <a:pt x="1439301" y="2085661"/>
                  <a:pt x="1439301" y="2068773"/>
                </a:cubicBezTo>
                <a:cubicBezTo>
                  <a:pt x="1388651" y="2056107"/>
                  <a:pt x="1350662" y="2068773"/>
                  <a:pt x="1321118" y="2110992"/>
                </a:cubicBezTo>
                <a:cubicBezTo>
                  <a:pt x="1308455" y="2127880"/>
                  <a:pt x="1300013" y="2140545"/>
                  <a:pt x="1278909" y="2136325"/>
                </a:cubicBezTo>
                <a:cubicBezTo>
                  <a:pt x="1228259" y="2123657"/>
                  <a:pt x="1177610" y="2153213"/>
                  <a:pt x="1126960" y="2153213"/>
                </a:cubicBezTo>
                <a:cubicBezTo>
                  <a:pt x="1122740" y="2153213"/>
                  <a:pt x="1118517" y="2153213"/>
                  <a:pt x="1114297" y="2157433"/>
                </a:cubicBezTo>
                <a:cubicBezTo>
                  <a:pt x="1088973" y="2229208"/>
                  <a:pt x="1021440" y="2191209"/>
                  <a:pt x="975011" y="2203875"/>
                </a:cubicBezTo>
                <a:cubicBezTo>
                  <a:pt x="814619" y="2250317"/>
                  <a:pt x="654229" y="2292538"/>
                  <a:pt x="493837" y="2334757"/>
                </a:cubicBezTo>
                <a:cubicBezTo>
                  <a:pt x="472734" y="2343202"/>
                  <a:pt x="447407" y="2347423"/>
                  <a:pt x="422084" y="2351645"/>
                </a:cubicBezTo>
                <a:cubicBezTo>
                  <a:pt x="405201" y="2355868"/>
                  <a:pt x="379874" y="2360088"/>
                  <a:pt x="371434" y="2334757"/>
                </a:cubicBezTo>
                <a:cubicBezTo>
                  <a:pt x="367211" y="2313646"/>
                  <a:pt x="392538" y="2305203"/>
                  <a:pt x="405201" y="2300981"/>
                </a:cubicBezTo>
                <a:cubicBezTo>
                  <a:pt x="510720" y="2258762"/>
                  <a:pt x="616240" y="2216543"/>
                  <a:pt x="721762" y="2174321"/>
                </a:cubicBezTo>
                <a:cubicBezTo>
                  <a:pt x="873711" y="2115214"/>
                  <a:pt x="1029881" y="2077216"/>
                  <a:pt x="1181830" y="2030774"/>
                </a:cubicBezTo>
                <a:cubicBezTo>
                  <a:pt x="1194493" y="2030774"/>
                  <a:pt x="1207156" y="2026551"/>
                  <a:pt x="1219819" y="2022331"/>
                </a:cubicBezTo>
                <a:cubicBezTo>
                  <a:pt x="1228259" y="2018108"/>
                  <a:pt x="1236702" y="2009666"/>
                  <a:pt x="1232480" y="2001220"/>
                </a:cubicBezTo>
                <a:cubicBezTo>
                  <a:pt x="1232480" y="1992778"/>
                  <a:pt x="1219819" y="1984332"/>
                  <a:pt x="1211376" y="1988555"/>
                </a:cubicBezTo>
                <a:cubicBezTo>
                  <a:pt x="1110077" y="2026551"/>
                  <a:pt x="1000334" y="1992778"/>
                  <a:pt x="903258" y="2034997"/>
                </a:cubicBezTo>
                <a:cubicBezTo>
                  <a:pt x="894815" y="2034997"/>
                  <a:pt x="886372" y="2039219"/>
                  <a:pt x="877931" y="2030774"/>
                </a:cubicBezTo>
                <a:cubicBezTo>
                  <a:pt x="869489" y="2018108"/>
                  <a:pt x="869489" y="2009666"/>
                  <a:pt x="877931" y="2001220"/>
                </a:cubicBezTo>
                <a:cubicBezTo>
                  <a:pt x="907478" y="1975890"/>
                  <a:pt x="932801" y="1946336"/>
                  <a:pt x="970790" y="1937891"/>
                </a:cubicBezTo>
                <a:cubicBezTo>
                  <a:pt x="1004557" y="1929448"/>
                  <a:pt x="1025660" y="1908337"/>
                  <a:pt x="1034101" y="1878784"/>
                </a:cubicBezTo>
                <a:cubicBezTo>
                  <a:pt x="1042544" y="1845007"/>
                  <a:pt x="1059427" y="1828119"/>
                  <a:pt x="1097414" y="1832342"/>
                </a:cubicBezTo>
                <a:cubicBezTo>
                  <a:pt x="1164947" y="1840785"/>
                  <a:pt x="1219819" y="1794343"/>
                  <a:pt x="1283129" y="1790120"/>
                </a:cubicBezTo>
                <a:cubicBezTo>
                  <a:pt x="1392872" y="1777455"/>
                  <a:pt x="1481508" y="1684572"/>
                  <a:pt x="1608134" y="1714125"/>
                </a:cubicBezTo>
                <a:cubicBezTo>
                  <a:pt x="1557484" y="1663461"/>
                  <a:pt x="1481508" y="1655018"/>
                  <a:pt x="1409755" y="1684572"/>
                </a:cubicBezTo>
                <a:cubicBezTo>
                  <a:pt x="1350662" y="1705682"/>
                  <a:pt x="1291572" y="1722571"/>
                  <a:pt x="1228259" y="1735236"/>
                </a:cubicBezTo>
                <a:cubicBezTo>
                  <a:pt x="1211376" y="1739458"/>
                  <a:pt x="1198713" y="1747901"/>
                  <a:pt x="1181830" y="1726791"/>
                </a:cubicBezTo>
                <a:cubicBezTo>
                  <a:pt x="1236702" y="1693015"/>
                  <a:pt x="1300013" y="1680349"/>
                  <a:pt x="1359105" y="1659241"/>
                </a:cubicBezTo>
                <a:cubicBezTo>
                  <a:pt x="1325339" y="1633907"/>
                  <a:pt x="1316896" y="1633907"/>
                  <a:pt x="1283129" y="1646573"/>
                </a:cubicBezTo>
                <a:cubicBezTo>
                  <a:pt x="1266246" y="1655018"/>
                  <a:pt x="1249363" y="1659241"/>
                  <a:pt x="1232480" y="1667684"/>
                </a:cubicBezTo>
                <a:cubicBezTo>
                  <a:pt x="1215596" y="1676129"/>
                  <a:pt x="1202936" y="1680349"/>
                  <a:pt x="1194493" y="1663461"/>
                </a:cubicBezTo>
                <a:cubicBezTo>
                  <a:pt x="1181830" y="1642353"/>
                  <a:pt x="1198713" y="1638130"/>
                  <a:pt x="1207156" y="1629685"/>
                </a:cubicBezTo>
                <a:cubicBezTo>
                  <a:pt x="1219819" y="1621242"/>
                  <a:pt x="1236702" y="1617019"/>
                  <a:pt x="1240922" y="1591688"/>
                </a:cubicBezTo>
                <a:cubicBezTo>
                  <a:pt x="1152284" y="1608577"/>
                  <a:pt x="1063647" y="1587466"/>
                  <a:pt x="983451" y="1633907"/>
                </a:cubicBezTo>
                <a:cubicBezTo>
                  <a:pt x="907478" y="1680349"/>
                  <a:pt x="831502" y="1676129"/>
                  <a:pt x="738645" y="1633907"/>
                </a:cubicBezTo>
                <a:cubicBezTo>
                  <a:pt x="932801" y="1562135"/>
                  <a:pt x="1110077" y="1473472"/>
                  <a:pt x="1316896" y="1494583"/>
                </a:cubicBezTo>
                <a:cubicBezTo>
                  <a:pt x="1308455" y="1469252"/>
                  <a:pt x="1274689" y="1498805"/>
                  <a:pt x="1274689" y="1473472"/>
                </a:cubicBezTo>
                <a:cubicBezTo>
                  <a:pt x="1274689" y="1448141"/>
                  <a:pt x="1304235" y="1448141"/>
                  <a:pt x="1321118" y="1448141"/>
                </a:cubicBezTo>
                <a:cubicBezTo>
                  <a:pt x="1409755" y="1443918"/>
                  <a:pt x="1489951" y="1401699"/>
                  <a:pt x="1574367" y="1376366"/>
                </a:cubicBezTo>
                <a:cubicBezTo>
                  <a:pt x="1641900" y="1355258"/>
                  <a:pt x="1713653" y="1355258"/>
                  <a:pt x="1785406" y="1367923"/>
                </a:cubicBezTo>
                <a:cubicBezTo>
                  <a:pt x="1836059" y="1380589"/>
                  <a:pt x="1882486" y="1376366"/>
                  <a:pt x="1924695" y="1342592"/>
                </a:cubicBezTo>
                <a:cubicBezTo>
                  <a:pt x="1958462" y="1313036"/>
                  <a:pt x="2009111" y="1308816"/>
                  <a:pt x="2055541" y="1300371"/>
                </a:cubicBezTo>
                <a:cubicBezTo>
                  <a:pt x="2072424" y="1296148"/>
                  <a:pt x="2110411" y="1304593"/>
                  <a:pt x="2089307" y="1266595"/>
                </a:cubicBezTo>
                <a:cubicBezTo>
                  <a:pt x="2076644" y="1241264"/>
                  <a:pt x="2089307" y="1186377"/>
                  <a:pt x="2030215" y="1199045"/>
                </a:cubicBezTo>
                <a:cubicBezTo>
                  <a:pt x="2013331" y="1207488"/>
                  <a:pt x="1996448" y="1207488"/>
                  <a:pt x="1975345" y="1203265"/>
                </a:cubicBezTo>
                <a:cubicBezTo>
                  <a:pt x="1928915" y="1194822"/>
                  <a:pt x="1886708" y="1161046"/>
                  <a:pt x="1840279" y="1156823"/>
                </a:cubicBezTo>
                <a:cubicBezTo>
                  <a:pt x="1798070" y="1152603"/>
                  <a:pt x="1755863" y="1190599"/>
                  <a:pt x="1709433" y="1173711"/>
                </a:cubicBezTo>
                <a:cubicBezTo>
                  <a:pt x="1705213" y="1156823"/>
                  <a:pt x="1713653" y="1152603"/>
                  <a:pt x="1726316" y="1148380"/>
                </a:cubicBezTo>
                <a:cubicBezTo>
                  <a:pt x="1806512" y="1131492"/>
                  <a:pt x="1886708" y="1093494"/>
                  <a:pt x="1966902" y="1068163"/>
                </a:cubicBezTo>
                <a:cubicBezTo>
                  <a:pt x="1996448" y="1059717"/>
                  <a:pt x="2021774" y="1051275"/>
                  <a:pt x="2034435" y="1097716"/>
                </a:cubicBezTo>
                <a:cubicBezTo>
                  <a:pt x="2038658" y="1131492"/>
                  <a:pt x="2072424" y="1135715"/>
                  <a:pt x="2106190" y="1135715"/>
                </a:cubicBezTo>
                <a:cubicBezTo>
                  <a:pt x="2118854" y="1135715"/>
                  <a:pt x="2131514" y="1127270"/>
                  <a:pt x="2148397" y="1127270"/>
                </a:cubicBezTo>
                <a:cubicBezTo>
                  <a:pt x="2169503" y="1123047"/>
                  <a:pt x="2186387" y="1131492"/>
                  <a:pt x="2194827" y="1148380"/>
                </a:cubicBezTo>
                <a:cubicBezTo>
                  <a:pt x="2207490" y="1169489"/>
                  <a:pt x="2190607" y="1182156"/>
                  <a:pt x="2177944" y="1190599"/>
                </a:cubicBezTo>
                <a:cubicBezTo>
                  <a:pt x="2165281" y="1199045"/>
                  <a:pt x="2152620" y="1207488"/>
                  <a:pt x="2156840" y="1220153"/>
                </a:cubicBezTo>
                <a:cubicBezTo>
                  <a:pt x="2161060" y="1228598"/>
                  <a:pt x="2169503" y="1237041"/>
                  <a:pt x="2177944" y="1237041"/>
                </a:cubicBezTo>
                <a:cubicBezTo>
                  <a:pt x="2194827" y="1241264"/>
                  <a:pt x="2190607" y="1220153"/>
                  <a:pt x="2199047" y="1211710"/>
                </a:cubicBezTo>
                <a:cubicBezTo>
                  <a:pt x="2207490" y="1199045"/>
                  <a:pt x="2215930" y="1190599"/>
                  <a:pt x="2224373" y="1177934"/>
                </a:cubicBezTo>
                <a:cubicBezTo>
                  <a:pt x="2249697" y="1144158"/>
                  <a:pt x="2275023" y="1135715"/>
                  <a:pt x="2308789" y="1169489"/>
                </a:cubicBezTo>
                <a:cubicBezTo>
                  <a:pt x="2338336" y="1199045"/>
                  <a:pt x="2372102" y="1194822"/>
                  <a:pt x="2397426" y="1156823"/>
                </a:cubicBezTo>
                <a:cubicBezTo>
                  <a:pt x="2397426" y="1156823"/>
                  <a:pt x="2397426" y="1152603"/>
                  <a:pt x="2397426" y="1152603"/>
                </a:cubicBezTo>
                <a:cubicBezTo>
                  <a:pt x="2452298" y="1030164"/>
                  <a:pt x="2553598" y="945726"/>
                  <a:pt x="2646454" y="852840"/>
                </a:cubicBezTo>
                <a:cubicBezTo>
                  <a:pt x="2684441" y="814844"/>
                  <a:pt x="2701324" y="755737"/>
                  <a:pt x="2768860" y="755737"/>
                </a:cubicBezTo>
                <a:cubicBezTo>
                  <a:pt x="2781520" y="755737"/>
                  <a:pt x="2789963" y="734626"/>
                  <a:pt x="2794183" y="721960"/>
                </a:cubicBezTo>
                <a:cubicBezTo>
                  <a:pt x="2806846" y="658631"/>
                  <a:pt x="2840613" y="607966"/>
                  <a:pt x="2887042" y="574190"/>
                </a:cubicBezTo>
                <a:cubicBezTo>
                  <a:pt x="2937692" y="540414"/>
                  <a:pt x="2984119" y="477084"/>
                  <a:pt x="3060095" y="527749"/>
                </a:cubicBezTo>
                <a:cubicBezTo>
                  <a:pt x="3089641" y="548859"/>
                  <a:pt x="3110745" y="561525"/>
                  <a:pt x="3110745" y="599521"/>
                </a:cubicBezTo>
                <a:cubicBezTo>
                  <a:pt x="3110745" y="679739"/>
                  <a:pt x="3089641" y="759957"/>
                  <a:pt x="3064315" y="835952"/>
                </a:cubicBezTo>
                <a:cubicBezTo>
                  <a:pt x="3060095" y="848620"/>
                  <a:pt x="3043212" y="861285"/>
                  <a:pt x="3060095" y="873951"/>
                </a:cubicBezTo>
                <a:cubicBezTo>
                  <a:pt x="3076978" y="886616"/>
                  <a:pt x="3093862" y="878173"/>
                  <a:pt x="3106525" y="865508"/>
                </a:cubicBezTo>
                <a:cubicBezTo>
                  <a:pt x="3136071" y="831732"/>
                  <a:pt x="3165615" y="797956"/>
                  <a:pt x="3190941" y="755737"/>
                </a:cubicBezTo>
                <a:cubicBezTo>
                  <a:pt x="3275357" y="603744"/>
                  <a:pt x="3410423" y="485530"/>
                  <a:pt x="3515943" y="350425"/>
                </a:cubicBezTo>
                <a:cubicBezTo>
                  <a:pt x="3532826" y="329314"/>
                  <a:pt x="3562372" y="312429"/>
                  <a:pt x="3583476" y="295538"/>
                </a:cubicBezTo>
                <a:cubicBezTo>
                  <a:pt x="3600359" y="282873"/>
                  <a:pt x="3617245" y="270207"/>
                  <a:pt x="3629905" y="295538"/>
                </a:cubicBezTo>
                <a:cubicBezTo>
                  <a:pt x="3638348" y="308206"/>
                  <a:pt x="3651011" y="299761"/>
                  <a:pt x="3659452" y="295538"/>
                </a:cubicBezTo>
                <a:cubicBezTo>
                  <a:pt x="3710101" y="265984"/>
                  <a:pt x="3735427" y="278652"/>
                  <a:pt x="3748088" y="333537"/>
                </a:cubicBezTo>
                <a:cubicBezTo>
                  <a:pt x="3748088" y="337759"/>
                  <a:pt x="3752311" y="346202"/>
                  <a:pt x="3756531" y="346202"/>
                </a:cubicBezTo>
                <a:cubicBezTo>
                  <a:pt x="3832504" y="379978"/>
                  <a:pt x="3790297" y="434865"/>
                  <a:pt x="3781854" y="485530"/>
                </a:cubicBezTo>
                <a:cubicBezTo>
                  <a:pt x="3777634" y="493972"/>
                  <a:pt x="3773414" y="502415"/>
                  <a:pt x="3769194" y="510861"/>
                </a:cubicBezTo>
                <a:cubicBezTo>
                  <a:pt x="3743868" y="578413"/>
                  <a:pt x="3760751" y="603744"/>
                  <a:pt x="3828284" y="603744"/>
                </a:cubicBezTo>
                <a:cubicBezTo>
                  <a:pt x="3832504" y="603744"/>
                  <a:pt x="3836727" y="603744"/>
                  <a:pt x="3836727" y="599521"/>
                </a:cubicBezTo>
                <a:cubicBezTo>
                  <a:pt x="3853610" y="544637"/>
                  <a:pt x="3933806" y="553079"/>
                  <a:pt x="3946467" y="489750"/>
                </a:cubicBezTo>
                <a:cubicBezTo>
                  <a:pt x="3954910" y="447531"/>
                  <a:pt x="3980233" y="422200"/>
                  <a:pt x="4026663" y="413755"/>
                </a:cubicBezTo>
                <a:cubicBezTo>
                  <a:pt x="3976013" y="384201"/>
                  <a:pt x="3967573" y="350425"/>
                  <a:pt x="3988676" y="291318"/>
                </a:cubicBezTo>
                <a:cubicBezTo>
                  <a:pt x="3992896" y="282873"/>
                  <a:pt x="3997116" y="270207"/>
                  <a:pt x="4009779" y="274430"/>
                </a:cubicBezTo>
                <a:cubicBezTo>
                  <a:pt x="4022443" y="278652"/>
                  <a:pt x="4018222" y="291318"/>
                  <a:pt x="4014000" y="299761"/>
                </a:cubicBezTo>
                <a:cubicBezTo>
                  <a:pt x="4009779" y="312429"/>
                  <a:pt x="4005559" y="325094"/>
                  <a:pt x="4014000" y="341982"/>
                </a:cubicBezTo>
                <a:cubicBezTo>
                  <a:pt x="4035106" y="341982"/>
                  <a:pt x="4039326" y="325094"/>
                  <a:pt x="4039326" y="312429"/>
                </a:cubicBezTo>
                <a:cubicBezTo>
                  <a:pt x="4039326" y="265984"/>
                  <a:pt x="4056209" y="219543"/>
                  <a:pt x="4064649" y="173101"/>
                </a:cubicBezTo>
                <a:cubicBezTo>
                  <a:pt x="4077312" y="118217"/>
                  <a:pt x="4102639" y="80218"/>
                  <a:pt x="4161729" y="71775"/>
                </a:cubicBezTo>
                <a:cubicBezTo>
                  <a:pt x="4174392" y="67552"/>
                  <a:pt x="4187055" y="67552"/>
                  <a:pt x="4191275" y="50664"/>
                </a:cubicBezTo>
                <a:cubicBezTo>
                  <a:pt x="4203938" y="12666"/>
                  <a:pt x="4237705" y="4223"/>
                  <a:pt x="42714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1285" tIns="35644" rIns="71285" bIns="35644" anchor="ctr">
            <a:noAutofit/>
          </a:bodyPr>
          <a:lstStyle>
            <a:lvl1pPr marL="0" indent="0" algn="ctr">
              <a:buNone/>
              <a:defRPr sz="1620">
                <a:latin typeface="+mn-lt"/>
                <a:cs typeface="Arial" pitchFamily="34" charset="0"/>
              </a:defRPr>
            </a:lvl1pPr>
            <a:lvl2pPr marL="641561" indent="0">
              <a:buNone/>
              <a:defRPr sz="3960"/>
            </a:lvl2pPr>
            <a:lvl3pPr marL="1283119" indent="0">
              <a:buNone/>
              <a:defRPr sz="3420"/>
            </a:lvl3pPr>
            <a:lvl4pPr marL="1924682" indent="0">
              <a:buNone/>
              <a:defRPr sz="2880"/>
            </a:lvl4pPr>
            <a:lvl5pPr marL="2566237" indent="0">
              <a:buNone/>
              <a:defRPr sz="2880"/>
            </a:lvl5pPr>
            <a:lvl6pPr marL="3207803" indent="0">
              <a:buNone/>
              <a:defRPr sz="2880"/>
            </a:lvl6pPr>
            <a:lvl7pPr marL="3849363" indent="0">
              <a:buNone/>
              <a:defRPr sz="2880"/>
            </a:lvl7pPr>
            <a:lvl8pPr marL="4490914" indent="0">
              <a:buNone/>
              <a:defRPr sz="2880"/>
            </a:lvl8pPr>
            <a:lvl9pPr marL="5132475" indent="0">
              <a:buNone/>
              <a:defRPr sz="2880"/>
            </a:lvl9pPr>
          </a:lstStyle>
          <a:p>
            <a:r>
              <a:rPr lang="en-US" altLang="ko-KR"/>
              <a:t>Your Picture Here and Send to Back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4425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009B150-532D-45FE-A6D6-8A190897518A}"/>
              </a:ext>
            </a:extLst>
          </p:cNvPr>
          <p:cNvSpPr>
            <a:spLocks noGrp="1"/>
          </p:cNvSpPr>
          <p:nvPr userDrawn="1">
            <p:ph type="pic" idx="1" hasCustomPrompt="1"/>
          </p:nvPr>
        </p:nvSpPr>
        <p:spPr>
          <a:xfrm>
            <a:off x="55" y="0"/>
            <a:ext cx="11798422" cy="10287000"/>
          </a:xfrm>
          <a:custGeom>
            <a:avLst/>
            <a:gdLst>
              <a:gd name="connsiteX0" fmla="*/ 0 w 7865615"/>
              <a:gd name="connsiteY0" fmla="*/ 0 h 6858000"/>
              <a:gd name="connsiteX1" fmla="*/ 2246577 w 7865615"/>
              <a:gd name="connsiteY1" fmla="*/ 0 h 6858000"/>
              <a:gd name="connsiteX2" fmla="*/ 3408550 w 7865615"/>
              <a:gd name="connsiteY2" fmla="*/ 0 h 6858000"/>
              <a:gd name="connsiteX3" fmla="*/ 4510701 w 7865615"/>
              <a:gd name="connsiteY3" fmla="*/ 0 h 6858000"/>
              <a:gd name="connsiteX4" fmla="*/ 7804883 w 7865615"/>
              <a:gd name="connsiteY4" fmla="*/ 3294183 h 6858000"/>
              <a:gd name="connsiteX5" fmla="*/ 7804883 w 7865615"/>
              <a:gd name="connsiteY5" fmla="*/ 3587426 h 6858000"/>
              <a:gd name="connsiteX6" fmla="*/ 4534309 w 7865615"/>
              <a:gd name="connsiteY6" fmla="*/ 6858000 h 6858000"/>
              <a:gd name="connsiteX7" fmla="*/ 3384942 w 7865615"/>
              <a:gd name="connsiteY7" fmla="*/ 6858000 h 6858000"/>
              <a:gd name="connsiteX8" fmla="*/ 653352 w 7865615"/>
              <a:gd name="connsiteY8" fmla="*/ 6858000 h 6858000"/>
              <a:gd name="connsiteX9" fmla="*/ 0 w 7865615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5615" h="6858000">
                <a:moveTo>
                  <a:pt x="0" y="0"/>
                </a:moveTo>
                <a:lnTo>
                  <a:pt x="2246577" y="0"/>
                </a:lnTo>
                <a:lnTo>
                  <a:pt x="3408550" y="0"/>
                </a:lnTo>
                <a:lnTo>
                  <a:pt x="4510701" y="0"/>
                </a:lnTo>
                <a:lnTo>
                  <a:pt x="7804883" y="3294183"/>
                </a:lnTo>
                <a:cubicBezTo>
                  <a:pt x="7885860" y="3375159"/>
                  <a:pt x="7885860" y="3506449"/>
                  <a:pt x="7804883" y="3587426"/>
                </a:cubicBezTo>
                <a:lnTo>
                  <a:pt x="4534309" y="6858000"/>
                </a:lnTo>
                <a:lnTo>
                  <a:pt x="3384942" y="6858000"/>
                </a:lnTo>
                <a:lnTo>
                  <a:pt x="6533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71285" tIns="35644" rIns="71285" bIns="35644" anchor="ctr">
            <a:noAutofit/>
          </a:bodyPr>
          <a:lstStyle>
            <a:lvl1pPr marL="0" indent="0" algn="ctr">
              <a:buNone/>
              <a:defRPr sz="1620" baseline="0">
                <a:latin typeface="Arial" pitchFamily="34" charset="0"/>
                <a:cs typeface="Arial" pitchFamily="34" charset="0"/>
              </a:defRPr>
            </a:lvl1pPr>
            <a:lvl2pPr marL="641579" indent="0">
              <a:buNone/>
              <a:defRPr sz="3960"/>
            </a:lvl2pPr>
            <a:lvl3pPr marL="1283152" indent="0">
              <a:buNone/>
              <a:defRPr sz="3420"/>
            </a:lvl3pPr>
            <a:lvl4pPr marL="1924727" indent="0">
              <a:buNone/>
              <a:defRPr sz="2880"/>
            </a:lvl4pPr>
            <a:lvl5pPr marL="2566301" indent="0">
              <a:buNone/>
              <a:defRPr sz="2880"/>
            </a:lvl5pPr>
            <a:lvl6pPr marL="3207881" indent="0">
              <a:buNone/>
              <a:defRPr sz="2880"/>
            </a:lvl6pPr>
            <a:lvl7pPr marL="3849458" indent="0">
              <a:buNone/>
              <a:defRPr sz="2880"/>
            </a:lvl7pPr>
            <a:lvl8pPr marL="4491023" indent="0">
              <a:buNone/>
              <a:defRPr sz="2880"/>
            </a:lvl8pPr>
            <a:lvl9pPr marL="5132603" indent="0">
              <a:buNone/>
              <a:defRPr sz="2880"/>
            </a:lvl9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B3E2BDC-790D-4A9E-9558-CA4C10A1FB05}"/>
              </a:ext>
            </a:extLst>
          </p:cNvPr>
          <p:cNvSpPr>
            <a:spLocks noGrp="1"/>
          </p:cNvSpPr>
          <p:nvPr userDrawn="1">
            <p:ph type="pic" idx="11" hasCustomPrompt="1"/>
          </p:nvPr>
        </p:nvSpPr>
        <p:spPr>
          <a:xfrm>
            <a:off x="9881087" y="5365567"/>
            <a:ext cx="4650810" cy="4650809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71285" tIns="35644" rIns="71285" bIns="35644" anchor="ctr">
            <a:noAutofit/>
          </a:bodyPr>
          <a:lstStyle>
            <a:lvl1pPr marL="0" indent="0" algn="ctr">
              <a:buNone/>
              <a:defRPr sz="1620" baseline="0">
                <a:latin typeface="Arial" pitchFamily="34" charset="0"/>
                <a:cs typeface="Arial" pitchFamily="34" charset="0"/>
              </a:defRPr>
            </a:lvl1pPr>
            <a:lvl2pPr marL="641579" indent="0">
              <a:buNone/>
              <a:defRPr sz="3960"/>
            </a:lvl2pPr>
            <a:lvl3pPr marL="1283152" indent="0">
              <a:buNone/>
              <a:defRPr sz="3420"/>
            </a:lvl3pPr>
            <a:lvl4pPr marL="1924727" indent="0">
              <a:buNone/>
              <a:defRPr sz="2880"/>
            </a:lvl4pPr>
            <a:lvl5pPr marL="2566301" indent="0">
              <a:buNone/>
              <a:defRPr sz="2880"/>
            </a:lvl5pPr>
            <a:lvl6pPr marL="3207881" indent="0">
              <a:buNone/>
              <a:defRPr sz="2880"/>
            </a:lvl6pPr>
            <a:lvl7pPr marL="3849458" indent="0">
              <a:buNone/>
              <a:defRPr sz="2880"/>
            </a:lvl7pPr>
            <a:lvl8pPr marL="4491023" indent="0">
              <a:buNone/>
              <a:defRPr sz="2880"/>
            </a:lvl8pPr>
            <a:lvl9pPr marL="5132603" indent="0">
              <a:buNone/>
              <a:defRPr sz="288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B6F2E21-3216-4F90-A6E2-E51A550D522D}"/>
              </a:ext>
            </a:extLst>
          </p:cNvPr>
          <p:cNvSpPr>
            <a:spLocks noGrp="1"/>
          </p:cNvSpPr>
          <p:nvPr userDrawn="1">
            <p:ph type="pic" idx="12" hasCustomPrompt="1"/>
          </p:nvPr>
        </p:nvSpPr>
        <p:spPr>
          <a:xfrm>
            <a:off x="9881087" y="306035"/>
            <a:ext cx="4650810" cy="4650809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71285" tIns="35644" rIns="71285" bIns="35644" anchor="ctr">
            <a:noAutofit/>
          </a:bodyPr>
          <a:lstStyle>
            <a:lvl1pPr marL="0" indent="0" algn="ctr">
              <a:buNone/>
              <a:defRPr sz="1620" baseline="0">
                <a:latin typeface="Arial" pitchFamily="34" charset="0"/>
                <a:cs typeface="Arial" pitchFamily="34" charset="0"/>
              </a:defRPr>
            </a:lvl1pPr>
            <a:lvl2pPr marL="641579" indent="0">
              <a:buNone/>
              <a:defRPr sz="3960"/>
            </a:lvl2pPr>
            <a:lvl3pPr marL="1283152" indent="0">
              <a:buNone/>
              <a:defRPr sz="3420"/>
            </a:lvl3pPr>
            <a:lvl4pPr marL="1924727" indent="0">
              <a:buNone/>
              <a:defRPr sz="2880"/>
            </a:lvl4pPr>
            <a:lvl5pPr marL="2566301" indent="0">
              <a:buNone/>
              <a:defRPr sz="2880"/>
            </a:lvl5pPr>
            <a:lvl6pPr marL="3207881" indent="0">
              <a:buNone/>
              <a:defRPr sz="2880"/>
            </a:lvl6pPr>
            <a:lvl7pPr marL="3849458" indent="0">
              <a:buNone/>
              <a:defRPr sz="2880"/>
            </a:lvl7pPr>
            <a:lvl8pPr marL="4491023" indent="0">
              <a:buNone/>
              <a:defRPr sz="2880"/>
            </a:lvl8pPr>
            <a:lvl9pPr marL="5132603" indent="0">
              <a:buNone/>
              <a:defRPr sz="288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228B4EE-0DCA-498B-BE6D-C126351A4694}"/>
              </a:ext>
            </a:extLst>
          </p:cNvPr>
          <p:cNvSpPr>
            <a:spLocks noGrp="1"/>
          </p:cNvSpPr>
          <p:nvPr userDrawn="1">
            <p:ph type="pic" idx="13" hasCustomPrompt="1"/>
          </p:nvPr>
        </p:nvSpPr>
        <p:spPr>
          <a:xfrm>
            <a:off x="12631122" y="2835800"/>
            <a:ext cx="4650812" cy="4650809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71285" tIns="35644" rIns="71285" bIns="35644" anchor="ctr">
            <a:noAutofit/>
          </a:bodyPr>
          <a:lstStyle>
            <a:lvl1pPr marL="0" indent="0" algn="ctr">
              <a:buNone/>
              <a:defRPr sz="1620" baseline="0">
                <a:latin typeface="Arial" pitchFamily="34" charset="0"/>
                <a:cs typeface="Arial" pitchFamily="34" charset="0"/>
              </a:defRPr>
            </a:lvl1pPr>
            <a:lvl2pPr marL="641579" indent="0">
              <a:buNone/>
              <a:defRPr sz="3960"/>
            </a:lvl2pPr>
            <a:lvl3pPr marL="1283152" indent="0">
              <a:buNone/>
              <a:defRPr sz="3420"/>
            </a:lvl3pPr>
            <a:lvl4pPr marL="1924727" indent="0">
              <a:buNone/>
              <a:defRPr sz="2880"/>
            </a:lvl4pPr>
            <a:lvl5pPr marL="2566301" indent="0">
              <a:buNone/>
              <a:defRPr sz="2880"/>
            </a:lvl5pPr>
            <a:lvl6pPr marL="3207881" indent="0">
              <a:buNone/>
              <a:defRPr sz="2880"/>
            </a:lvl6pPr>
            <a:lvl7pPr marL="3849458" indent="0">
              <a:buNone/>
              <a:defRPr sz="2880"/>
            </a:lvl7pPr>
            <a:lvl8pPr marL="4491023" indent="0">
              <a:buNone/>
              <a:defRPr sz="2880"/>
            </a:lvl8pPr>
            <a:lvl9pPr marL="5132603" indent="0">
              <a:buNone/>
              <a:defRPr sz="288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8201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2FE957E-B654-4424-ACDA-8DED4BC6F6D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33116 h 6858000"/>
              <a:gd name="connsiteX3" fmla="*/ 11907421 w 12192000"/>
              <a:gd name="connsiteY3" fmla="*/ 754971 h 6858000"/>
              <a:gd name="connsiteX4" fmla="*/ 4835485 w 12192000"/>
              <a:gd name="connsiteY4" fmla="*/ 4225159 h 6858000"/>
              <a:gd name="connsiteX5" fmla="*/ 3131054 w 12192000"/>
              <a:gd name="connsiteY5" fmla="*/ 6545165 h 6858000"/>
              <a:gd name="connsiteX6" fmla="*/ 2967653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33116"/>
                </a:lnTo>
                <a:lnTo>
                  <a:pt x="11907421" y="754971"/>
                </a:lnTo>
                <a:cubicBezTo>
                  <a:pt x="9224455" y="1029960"/>
                  <a:pt x="6712117" y="2253165"/>
                  <a:pt x="4835485" y="4225159"/>
                </a:cubicBezTo>
                <a:cubicBezTo>
                  <a:pt x="4165259" y="4929443"/>
                  <a:pt x="3594441" y="5709981"/>
                  <a:pt x="3131054" y="6545165"/>
                </a:cubicBezTo>
                <a:lnTo>
                  <a:pt x="29676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1354438" tIns="1710870" rIns="71285" bIns="35644" anchor="t">
            <a:noAutofit/>
          </a:bodyPr>
          <a:lstStyle>
            <a:lvl1pPr marL="0" indent="0" algn="l">
              <a:buNone/>
              <a:defRPr sz="2880" baseline="0">
                <a:latin typeface="Arial" pitchFamily="34" charset="0"/>
                <a:cs typeface="Arial" pitchFamily="34" charset="0"/>
              </a:defRPr>
            </a:lvl1pPr>
            <a:lvl2pPr marL="641579" indent="0">
              <a:buNone/>
              <a:defRPr sz="3960"/>
            </a:lvl2pPr>
            <a:lvl3pPr marL="1283152" indent="0">
              <a:buNone/>
              <a:defRPr sz="3420"/>
            </a:lvl3pPr>
            <a:lvl4pPr marL="1924727" indent="0">
              <a:buNone/>
              <a:defRPr sz="2880"/>
            </a:lvl4pPr>
            <a:lvl5pPr marL="2566301" indent="0">
              <a:buNone/>
              <a:defRPr sz="2880"/>
            </a:lvl5pPr>
            <a:lvl6pPr marL="3207881" indent="0">
              <a:buNone/>
              <a:defRPr sz="2880"/>
            </a:lvl6pPr>
            <a:lvl7pPr marL="3849458" indent="0">
              <a:buNone/>
              <a:defRPr sz="2880"/>
            </a:lvl7pPr>
            <a:lvl8pPr marL="4491023" indent="0">
              <a:buNone/>
              <a:defRPr sz="2880"/>
            </a:lvl8pPr>
            <a:lvl9pPr marL="5132603" indent="0">
              <a:buNone/>
              <a:defRPr sz="2880"/>
            </a:lvl9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7170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367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92BE04D-7D92-4AC1-9A7B-9F84DF96E9F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001000" y="115614"/>
            <a:ext cx="10287000" cy="10171386"/>
          </a:xfrm>
          <a:custGeom>
            <a:avLst/>
            <a:gdLst>
              <a:gd name="connsiteX0" fmla="*/ 4899238 w 6858000"/>
              <a:gd name="connsiteY0" fmla="*/ 480718 h 6780924"/>
              <a:gd name="connsiteX1" fmla="*/ 5079238 w 6858000"/>
              <a:gd name="connsiteY1" fmla="*/ 660719 h 6780924"/>
              <a:gd name="connsiteX2" fmla="*/ 5079238 w 6858000"/>
              <a:gd name="connsiteY2" fmla="*/ 813109 h 6780924"/>
              <a:gd name="connsiteX3" fmla="*/ 4899238 w 6858000"/>
              <a:gd name="connsiteY3" fmla="*/ 993109 h 6780924"/>
              <a:gd name="connsiteX4" fmla="*/ 4719238 w 6858000"/>
              <a:gd name="connsiteY4" fmla="*/ 813109 h 6780924"/>
              <a:gd name="connsiteX5" fmla="*/ 4719238 w 6858000"/>
              <a:gd name="connsiteY5" fmla="*/ 660719 h 6780924"/>
              <a:gd name="connsiteX6" fmla="*/ 4899238 w 6858000"/>
              <a:gd name="connsiteY6" fmla="*/ 480718 h 6780924"/>
              <a:gd name="connsiteX7" fmla="*/ 4172418 w 6858000"/>
              <a:gd name="connsiteY7" fmla="*/ 49104 h 6780924"/>
              <a:gd name="connsiteX8" fmla="*/ 4352418 w 6858000"/>
              <a:gd name="connsiteY8" fmla="*/ 229104 h 6780924"/>
              <a:gd name="connsiteX9" fmla="*/ 4352418 w 6858000"/>
              <a:gd name="connsiteY9" fmla="*/ 958969 h 6780924"/>
              <a:gd name="connsiteX10" fmla="*/ 4355828 w 6858000"/>
              <a:gd name="connsiteY10" fmla="*/ 958280 h 6780924"/>
              <a:gd name="connsiteX11" fmla="*/ 4355828 w 6858000"/>
              <a:gd name="connsiteY11" fmla="*/ 910422 h 6780924"/>
              <a:gd name="connsiteX12" fmla="*/ 4535826 w 6858000"/>
              <a:gd name="connsiteY12" fmla="*/ 730422 h 6780924"/>
              <a:gd name="connsiteX13" fmla="*/ 4715828 w 6858000"/>
              <a:gd name="connsiteY13" fmla="*/ 910422 h 6780924"/>
              <a:gd name="connsiteX14" fmla="*/ 4715828 w 6858000"/>
              <a:gd name="connsiteY14" fmla="*/ 1581340 h 6780924"/>
              <a:gd name="connsiteX15" fmla="*/ 4720198 w 6858000"/>
              <a:gd name="connsiteY15" fmla="*/ 1582222 h 6780924"/>
              <a:gd name="connsiteX16" fmla="*/ 4722896 w 6858000"/>
              <a:gd name="connsiteY16" fmla="*/ 1555465 h 6780924"/>
              <a:gd name="connsiteX17" fmla="*/ 4899238 w 6858000"/>
              <a:gd name="connsiteY17" fmla="*/ 1411741 h 6780924"/>
              <a:gd name="connsiteX18" fmla="*/ 5075580 w 6858000"/>
              <a:gd name="connsiteY18" fmla="*/ 1555465 h 6780924"/>
              <a:gd name="connsiteX19" fmla="*/ 5078522 w 6858000"/>
              <a:gd name="connsiteY19" fmla="*/ 1584654 h 6780924"/>
              <a:gd name="connsiteX20" fmla="*/ 5082646 w 6858000"/>
              <a:gd name="connsiteY20" fmla="*/ 1583821 h 6780924"/>
              <a:gd name="connsiteX21" fmla="*/ 5082646 w 6858000"/>
              <a:gd name="connsiteY21" fmla="*/ 1244357 h 6780924"/>
              <a:gd name="connsiteX22" fmla="*/ 5262646 w 6858000"/>
              <a:gd name="connsiteY22" fmla="*/ 1064357 h 6780924"/>
              <a:gd name="connsiteX23" fmla="*/ 5442646 w 6858000"/>
              <a:gd name="connsiteY23" fmla="*/ 1244357 h 6780924"/>
              <a:gd name="connsiteX24" fmla="*/ 5442646 w 6858000"/>
              <a:gd name="connsiteY24" fmla="*/ 1916269 h 6780924"/>
              <a:gd name="connsiteX25" fmla="*/ 5448480 w 6858000"/>
              <a:gd name="connsiteY25" fmla="*/ 1915093 h 6780924"/>
              <a:gd name="connsiteX26" fmla="*/ 5449714 w 6858000"/>
              <a:gd name="connsiteY26" fmla="*/ 1902847 h 6780924"/>
              <a:gd name="connsiteX27" fmla="*/ 5626056 w 6858000"/>
              <a:gd name="connsiteY27" fmla="*/ 1759123 h 6780924"/>
              <a:gd name="connsiteX28" fmla="*/ 5791912 w 6858000"/>
              <a:gd name="connsiteY28" fmla="*/ 1869059 h 6780924"/>
              <a:gd name="connsiteX29" fmla="*/ 5800744 w 6858000"/>
              <a:gd name="connsiteY29" fmla="*/ 1897511 h 6780924"/>
              <a:gd name="connsiteX30" fmla="*/ 5800744 w 6858000"/>
              <a:gd name="connsiteY30" fmla="*/ 1457324 h 6780924"/>
              <a:gd name="connsiteX31" fmla="*/ 5981718 w 6858000"/>
              <a:gd name="connsiteY31" fmla="*/ 1276349 h 6780924"/>
              <a:gd name="connsiteX32" fmla="*/ 6159016 w 6858000"/>
              <a:gd name="connsiteY32" fmla="*/ 1420851 h 6780924"/>
              <a:gd name="connsiteX33" fmla="*/ 6162690 w 6858000"/>
              <a:gd name="connsiteY33" fmla="*/ 1457285 h 6780924"/>
              <a:gd name="connsiteX34" fmla="*/ 6162690 w 6858000"/>
              <a:gd name="connsiteY34" fmla="*/ 1132146 h 6780924"/>
              <a:gd name="connsiteX35" fmla="*/ 6343664 w 6858000"/>
              <a:gd name="connsiteY35" fmla="*/ 951170 h 6780924"/>
              <a:gd name="connsiteX36" fmla="*/ 6524640 w 6858000"/>
              <a:gd name="connsiteY36" fmla="*/ 1132146 h 6780924"/>
              <a:gd name="connsiteX37" fmla="*/ 6524640 w 6858000"/>
              <a:gd name="connsiteY37" fmla="*/ 1636217 h 6780924"/>
              <a:gd name="connsiteX38" fmla="*/ 6526784 w 6858000"/>
              <a:gd name="connsiteY38" fmla="*/ 1614950 h 6780924"/>
              <a:gd name="connsiteX39" fmla="*/ 6703126 w 6858000"/>
              <a:gd name="connsiteY39" fmla="*/ 1471226 h 6780924"/>
              <a:gd name="connsiteX40" fmla="*/ 6830404 w 6858000"/>
              <a:gd name="connsiteY40" fmla="*/ 1523946 h 6780924"/>
              <a:gd name="connsiteX41" fmla="*/ 6857998 w 6858000"/>
              <a:gd name="connsiteY41" fmla="*/ 1564874 h 6780924"/>
              <a:gd name="connsiteX42" fmla="*/ 6857998 w 6858000"/>
              <a:gd name="connsiteY42" fmla="*/ 4674715 h 6780924"/>
              <a:gd name="connsiteX43" fmla="*/ 6858000 w 6858000"/>
              <a:gd name="connsiteY43" fmla="*/ 4674715 h 6780924"/>
              <a:gd name="connsiteX44" fmla="*/ 6858000 w 6858000"/>
              <a:gd name="connsiteY44" fmla="*/ 4842542 h 6780924"/>
              <a:gd name="connsiteX45" fmla="*/ 6678000 w 6858000"/>
              <a:gd name="connsiteY45" fmla="*/ 5022542 h 6780924"/>
              <a:gd name="connsiteX46" fmla="*/ 6512145 w 6858000"/>
              <a:gd name="connsiteY46" fmla="*/ 4912606 h 6780924"/>
              <a:gd name="connsiteX47" fmla="*/ 6502414 w 6858000"/>
              <a:gd name="connsiteY47" fmla="*/ 4864407 h 6780924"/>
              <a:gd name="connsiteX48" fmla="*/ 6502414 w 6858000"/>
              <a:gd name="connsiteY48" fmla="*/ 5285377 h 6780924"/>
              <a:gd name="connsiteX49" fmla="*/ 6322414 w 6858000"/>
              <a:gd name="connsiteY49" fmla="*/ 5465377 h 6780924"/>
              <a:gd name="connsiteX50" fmla="*/ 6146071 w 6858000"/>
              <a:gd name="connsiteY50" fmla="*/ 5321653 h 6780924"/>
              <a:gd name="connsiteX51" fmla="*/ 6143463 w 6858000"/>
              <a:gd name="connsiteY51" fmla="*/ 5295783 h 6780924"/>
              <a:gd name="connsiteX52" fmla="*/ 6143463 w 6858000"/>
              <a:gd name="connsiteY52" fmla="*/ 6254957 h 6780924"/>
              <a:gd name="connsiteX53" fmla="*/ 5962488 w 6858000"/>
              <a:gd name="connsiteY53" fmla="*/ 6435932 h 6780924"/>
              <a:gd name="connsiteX54" fmla="*/ 5795735 w 6858000"/>
              <a:gd name="connsiteY54" fmla="*/ 6325401 h 6780924"/>
              <a:gd name="connsiteX55" fmla="*/ 5795551 w 6858000"/>
              <a:gd name="connsiteY55" fmla="*/ 6324808 h 6780924"/>
              <a:gd name="connsiteX56" fmla="*/ 5795456 w 6858000"/>
              <a:gd name="connsiteY56" fmla="*/ 6324667 h 6780924"/>
              <a:gd name="connsiteX57" fmla="*/ 5781311 w 6858000"/>
              <a:gd name="connsiteY57" fmla="*/ 6254603 h 6780924"/>
              <a:gd name="connsiteX58" fmla="*/ 5781311 w 6858000"/>
              <a:gd name="connsiteY58" fmla="*/ 6006221 h 6780924"/>
              <a:gd name="connsiteX59" fmla="*/ 5781513 w 6858000"/>
              <a:gd name="connsiteY59" fmla="*/ 6004217 h 6780924"/>
              <a:gd name="connsiteX60" fmla="*/ 5781513 w 6858000"/>
              <a:gd name="connsiteY60" fmla="*/ 5761749 h 6780924"/>
              <a:gd name="connsiteX61" fmla="*/ 5780208 w 6858000"/>
              <a:gd name="connsiteY61" fmla="*/ 5761749 h 6780924"/>
              <a:gd name="connsiteX62" fmla="*/ 5780208 w 6858000"/>
              <a:gd name="connsiteY62" fmla="*/ 5773159 h 6780924"/>
              <a:gd name="connsiteX63" fmla="*/ 5600208 w 6858000"/>
              <a:gd name="connsiteY63" fmla="*/ 5953159 h 6780924"/>
              <a:gd name="connsiteX64" fmla="*/ 5420208 w 6858000"/>
              <a:gd name="connsiteY64" fmla="*/ 5773159 h 6780924"/>
              <a:gd name="connsiteX65" fmla="*/ 5420208 w 6858000"/>
              <a:gd name="connsiteY65" fmla="*/ 5761749 h 6780924"/>
              <a:gd name="connsiteX66" fmla="*/ 5419105 w 6858000"/>
              <a:gd name="connsiteY66" fmla="*/ 5761749 h 6780924"/>
              <a:gd name="connsiteX67" fmla="*/ 5419105 w 6858000"/>
              <a:gd name="connsiteY67" fmla="*/ 6780924 h 6780924"/>
              <a:gd name="connsiteX68" fmla="*/ 5229225 w 6858000"/>
              <a:gd name="connsiteY68" fmla="*/ 6780924 h 6780924"/>
              <a:gd name="connsiteX69" fmla="*/ 5059105 w 6858000"/>
              <a:gd name="connsiteY69" fmla="*/ 6780924 h 6780924"/>
              <a:gd name="connsiteX70" fmla="*/ 5009857 w 6858000"/>
              <a:gd name="connsiteY70" fmla="*/ 6780924 h 6780924"/>
              <a:gd name="connsiteX71" fmla="*/ 4857750 w 6858000"/>
              <a:gd name="connsiteY71" fmla="*/ 6780924 h 6780924"/>
              <a:gd name="connsiteX72" fmla="*/ 4746147 w 6858000"/>
              <a:gd name="connsiteY72" fmla="*/ 6780924 h 6780924"/>
              <a:gd name="connsiteX73" fmla="*/ 4712147 w 6858000"/>
              <a:gd name="connsiteY73" fmla="*/ 6730496 h 6780924"/>
              <a:gd name="connsiteX74" fmla="*/ 4698002 w 6858000"/>
              <a:gd name="connsiteY74" fmla="*/ 6660431 h 6780924"/>
              <a:gd name="connsiteX75" fmla="*/ 4698002 w 6858000"/>
              <a:gd name="connsiteY75" fmla="*/ 5925639 h 6780924"/>
              <a:gd name="connsiteX76" fmla="*/ 4686136 w 6858000"/>
              <a:gd name="connsiteY76" fmla="*/ 5928313 h 6780924"/>
              <a:gd name="connsiteX77" fmla="*/ 4686136 w 6858000"/>
              <a:gd name="connsiteY77" fmla="*/ 6026357 h 6780924"/>
              <a:gd name="connsiteX78" fmla="*/ 4505161 w 6858000"/>
              <a:gd name="connsiteY78" fmla="*/ 6207332 h 6780924"/>
              <a:gd name="connsiteX79" fmla="*/ 4324186 w 6858000"/>
              <a:gd name="connsiteY79" fmla="*/ 6026357 h 6780924"/>
              <a:gd name="connsiteX80" fmla="*/ 4324186 w 6858000"/>
              <a:gd name="connsiteY80" fmla="*/ 6003902 h 6780924"/>
              <a:gd name="connsiteX81" fmla="*/ 4308074 w 6858000"/>
              <a:gd name="connsiteY81" fmla="*/ 6005915 h 6780924"/>
              <a:gd name="connsiteX82" fmla="*/ 4308074 w 6858000"/>
              <a:gd name="connsiteY82" fmla="*/ 6780924 h 6780924"/>
              <a:gd name="connsiteX83" fmla="*/ 3948076 w 6858000"/>
              <a:gd name="connsiteY83" fmla="*/ 6780924 h 6780924"/>
              <a:gd name="connsiteX84" fmla="*/ 3948076 w 6858000"/>
              <a:gd name="connsiteY84" fmla="*/ 6542799 h 6780924"/>
              <a:gd name="connsiteX85" fmla="*/ 3944666 w 6858000"/>
              <a:gd name="connsiteY85" fmla="*/ 6542799 h 6780924"/>
              <a:gd name="connsiteX86" fmla="*/ 3944666 w 6858000"/>
              <a:gd name="connsiteY86" fmla="*/ 6555998 h 6780924"/>
              <a:gd name="connsiteX87" fmla="*/ 3764666 w 6858000"/>
              <a:gd name="connsiteY87" fmla="*/ 6735998 h 6780924"/>
              <a:gd name="connsiteX88" fmla="*/ 3584666 w 6858000"/>
              <a:gd name="connsiteY88" fmla="*/ 6555998 h 6780924"/>
              <a:gd name="connsiteX89" fmla="*/ 3584666 w 6858000"/>
              <a:gd name="connsiteY89" fmla="*/ 6542799 h 6780924"/>
              <a:gd name="connsiteX90" fmla="*/ 3581256 w 6858000"/>
              <a:gd name="connsiteY90" fmla="*/ 6542799 h 6780924"/>
              <a:gd name="connsiteX91" fmla="*/ 3581256 w 6858000"/>
              <a:gd name="connsiteY91" fmla="*/ 6779446 h 6780924"/>
              <a:gd name="connsiteX92" fmla="*/ 3581107 w 6858000"/>
              <a:gd name="connsiteY92" fmla="*/ 6780924 h 6780924"/>
              <a:gd name="connsiteX93" fmla="*/ 3221405 w 6858000"/>
              <a:gd name="connsiteY93" fmla="*/ 6780924 h 6780924"/>
              <a:gd name="connsiteX94" fmla="*/ 3221256 w 6858000"/>
              <a:gd name="connsiteY94" fmla="*/ 6779446 h 6780924"/>
              <a:gd name="connsiteX95" fmla="*/ 3221256 w 6858000"/>
              <a:gd name="connsiteY95" fmla="*/ 6753018 h 6780924"/>
              <a:gd name="connsiteX96" fmla="*/ 3217846 w 6858000"/>
              <a:gd name="connsiteY96" fmla="*/ 6753706 h 6780924"/>
              <a:gd name="connsiteX97" fmla="*/ 3217846 w 6858000"/>
              <a:gd name="connsiteY97" fmla="*/ 6780924 h 6780924"/>
              <a:gd name="connsiteX98" fmla="*/ 2857846 w 6858000"/>
              <a:gd name="connsiteY98" fmla="*/ 6780924 h 6780924"/>
              <a:gd name="connsiteX99" fmla="*/ 2857846 w 6858000"/>
              <a:gd name="connsiteY99" fmla="*/ 6753312 h 6780924"/>
              <a:gd name="connsiteX100" fmla="*/ 2854436 w 6858000"/>
              <a:gd name="connsiteY100" fmla="*/ 6754001 h 6780924"/>
              <a:gd name="connsiteX101" fmla="*/ 2854436 w 6858000"/>
              <a:gd name="connsiteY101" fmla="*/ 6780924 h 6780924"/>
              <a:gd name="connsiteX102" fmla="*/ 2494436 w 6858000"/>
              <a:gd name="connsiteY102" fmla="*/ 6780924 h 6780924"/>
              <a:gd name="connsiteX103" fmla="*/ 2494436 w 6858000"/>
              <a:gd name="connsiteY103" fmla="*/ 6130942 h 6780924"/>
              <a:gd name="connsiteX104" fmla="*/ 2490066 w 6858000"/>
              <a:gd name="connsiteY104" fmla="*/ 6130059 h 6780924"/>
              <a:gd name="connsiteX105" fmla="*/ 2487368 w 6858000"/>
              <a:gd name="connsiteY105" fmla="*/ 6156817 h 6780924"/>
              <a:gd name="connsiteX106" fmla="*/ 2311026 w 6858000"/>
              <a:gd name="connsiteY106" fmla="*/ 6300541 h 6780924"/>
              <a:gd name="connsiteX107" fmla="*/ 2134684 w 6858000"/>
              <a:gd name="connsiteY107" fmla="*/ 6156817 h 6780924"/>
              <a:gd name="connsiteX108" fmla="*/ 2131742 w 6858000"/>
              <a:gd name="connsiteY108" fmla="*/ 6127628 h 6780924"/>
              <a:gd name="connsiteX109" fmla="*/ 2127618 w 6858000"/>
              <a:gd name="connsiteY109" fmla="*/ 6128461 h 6780924"/>
              <a:gd name="connsiteX110" fmla="*/ 2127618 w 6858000"/>
              <a:gd name="connsiteY110" fmla="*/ 6467924 h 6780924"/>
              <a:gd name="connsiteX111" fmla="*/ 1947618 w 6858000"/>
              <a:gd name="connsiteY111" fmla="*/ 6647924 h 6780924"/>
              <a:gd name="connsiteX112" fmla="*/ 1767618 w 6858000"/>
              <a:gd name="connsiteY112" fmla="*/ 6467924 h 6780924"/>
              <a:gd name="connsiteX113" fmla="*/ 1767618 w 6858000"/>
              <a:gd name="connsiteY113" fmla="*/ 5796012 h 6780924"/>
              <a:gd name="connsiteX114" fmla="*/ 1761784 w 6858000"/>
              <a:gd name="connsiteY114" fmla="*/ 5797189 h 6780924"/>
              <a:gd name="connsiteX115" fmla="*/ 1760550 w 6858000"/>
              <a:gd name="connsiteY115" fmla="*/ 5809435 h 6780924"/>
              <a:gd name="connsiteX116" fmla="*/ 1584208 w 6858000"/>
              <a:gd name="connsiteY116" fmla="*/ 5953159 h 6780924"/>
              <a:gd name="connsiteX117" fmla="*/ 1418352 w 6858000"/>
              <a:gd name="connsiteY117" fmla="*/ 5843223 h 6780924"/>
              <a:gd name="connsiteX118" fmla="*/ 1409520 w 6858000"/>
              <a:gd name="connsiteY118" fmla="*/ 5814770 h 6780924"/>
              <a:gd name="connsiteX119" fmla="*/ 1409520 w 6858000"/>
              <a:gd name="connsiteY119" fmla="*/ 6254958 h 6780924"/>
              <a:gd name="connsiteX120" fmla="*/ 1228546 w 6858000"/>
              <a:gd name="connsiteY120" fmla="*/ 6435933 h 6780924"/>
              <a:gd name="connsiteX121" fmla="*/ 1051248 w 6858000"/>
              <a:gd name="connsiteY121" fmla="*/ 6291431 h 6780924"/>
              <a:gd name="connsiteX122" fmla="*/ 1047574 w 6858000"/>
              <a:gd name="connsiteY122" fmla="*/ 6254997 h 6780924"/>
              <a:gd name="connsiteX123" fmla="*/ 1047574 w 6858000"/>
              <a:gd name="connsiteY123" fmla="*/ 6580136 h 6780924"/>
              <a:gd name="connsiteX124" fmla="*/ 866600 w 6858000"/>
              <a:gd name="connsiteY124" fmla="*/ 6761111 h 6780924"/>
              <a:gd name="connsiteX125" fmla="*/ 685625 w 6858000"/>
              <a:gd name="connsiteY125" fmla="*/ 6580136 h 6780924"/>
              <a:gd name="connsiteX126" fmla="*/ 685625 w 6858000"/>
              <a:gd name="connsiteY126" fmla="*/ 6076064 h 6780924"/>
              <a:gd name="connsiteX127" fmla="*/ 683480 w 6858000"/>
              <a:gd name="connsiteY127" fmla="*/ 6097332 h 6780924"/>
              <a:gd name="connsiteX128" fmla="*/ 507138 w 6858000"/>
              <a:gd name="connsiteY128" fmla="*/ 6241056 h 6780924"/>
              <a:gd name="connsiteX129" fmla="*/ 379860 w 6858000"/>
              <a:gd name="connsiteY129" fmla="*/ 6188335 h 6780924"/>
              <a:gd name="connsiteX130" fmla="*/ 352266 w 6858000"/>
              <a:gd name="connsiteY130" fmla="*/ 6147408 h 6780924"/>
              <a:gd name="connsiteX131" fmla="*/ 352266 w 6858000"/>
              <a:gd name="connsiteY131" fmla="*/ 6050281 h 6780924"/>
              <a:gd name="connsiteX132" fmla="*/ 352264 w 6858000"/>
              <a:gd name="connsiteY132" fmla="*/ 6050271 h 6780924"/>
              <a:gd name="connsiteX133" fmla="*/ 352264 w 6858000"/>
              <a:gd name="connsiteY133" fmla="*/ 5788251 h 6780924"/>
              <a:gd name="connsiteX134" fmla="*/ 344945 w 6858000"/>
              <a:gd name="connsiteY134" fmla="*/ 5824500 h 6780924"/>
              <a:gd name="connsiteX135" fmla="*/ 179091 w 6858000"/>
              <a:gd name="connsiteY135" fmla="*/ 5934436 h 6780924"/>
              <a:gd name="connsiteX136" fmla="*/ 2748 w 6858000"/>
              <a:gd name="connsiteY136" fmla="*/ 5790712 h 6780924"/>
              <a:gd name="connsiteX137" fmla="*/ 0 w 6858000"/>
              <a:gd name="connsiteY137" fmla="*/ 5763453 h 6780924"/>
              <a:gd name="connsiteX138" fmla="*/ 0 w 6858000"/>
              <a:gd name="connsiteY138" fmla="*/ 3970142 h 6780924"/>
              <a:gd name="connsiteX139" fmla="*/ 2748 w 6858000"/>
              <a:gd name="connsiteY139" fmla="*/ 3942883 h 6780924"/>
              <a:gd name="connsiteX140" fmla="*/ 179091 w 6858000"/>
              <a:gd name="connsiteY140" fmla="*/ 3799159 h 6780924"/>
              <a:gd name="connsiteX141" fmla="*/ 344945 w 6858000"/>
              <a:gd name="connsiteY141" fmla="*/ 3909095 h 6780924"/>
              <a:gd name="connsiteX142" fmla="*/ 352264 w 6858000"/>
              <a:gd name="connsiteY142" fmla="*/ 3945346 h 6780924"/>
              <a:gd name="connsiteX143" fmla="*/ 352264 w 6858000"/>
              <a:gd name="connsiteY143" fmla="*/ 2869739 h 6780924"/>
              <a:gd name="connsiteX144" fmla="*/ 532264 w 6858000"/>
              <a:gd name="connsiteY144" fmla="*/ 2689739 h 6780924"/>
              <a:gd name="connsiteX145" fmla="*/ 698119 w 6858000"/>
              <a:gd name="connsiteY145" fmla="*/ 2799676 h 6780924"/>
              <a:gd name="connsiteX146" fmla="*/ 707850 w 6858000"/>
              <a:gd name="connsiteY146" fmla="*/ 2847874 h 6780924"/>
              <a:gd name="connsiteX147" fmla="*/ 707850 w 6858000"/>
              <a:gd name="connsiteY147" fmla="*/ 2426905 h 6780924"/>
              <a:gd name="connsiteX148" fmla="*/ 887850 w 6858000"/>
              <a:gd name="connsiteY148" fmla="*/ 2246904 h 6780924"/>
              <a:gd name="connsiteX149" fmla="*/ 1064193 w 6858000"/>
              <a:gd name="connsiteY149" fmla="*/ 2390628 h 6780924"/>
              <a:gd name="connsiteX150" fmla="*/ 1066801 w 6858000"/>
              <a:gd name="connsiteY150" fmla="*/ 2416498 h 6780924"/>
              <a:gd name="connsiteX151" fmla="*/ 1066801 w 6858000"/>
              <a:gd name="connsiteY151" fmla="*/ 1457325 h 6780924"/>
              <a:gd name="connsiteX152" fmla="*/ 1247776 w 6858000"/>
              <a:gd name="connsiteY152" fmla="*/ 1276350 h 6780924"/>
              <a:gd name="connsiteX153" fmla="*/ 1414529 w 6858000"/>
              <a:gd name="connsiteY153" fmla="*/ 1386880 h 6780924"/>
              <a:gd name="connsiteX154" fmla="*/ 1414713 w 6858000"/>
              <a:gd name="connsiteY154" fmla="*/ 1387474 h 6780924"/>
              <a:gd name="connsiteX155" fmla="*/ 1414808 w 6858000"/>
              <a:gd name="connsiteY155" fmla="*/ 1387615 h 6780924"/>
              <a:gd name="connsiteX156" fmla="*/ 1428953 w 6858000"/>
              <a:gd name="connsiteY156" fmla="*/ 1457678 h 6780924"/>
              <a:gd name="connsiteX157" fmla="*/ 1428953 w 6858000"/>
              <a:gd name="connsiteY157" fmla="*/ 1706061 h 6780924"/>
              <a:gd name="connsiteX158" fmla="*/ 1428751 w 6858000"/>
              <a:gd name="connsiteY158" fmla="*/ 1708065 h 6780924"/>
              <a:gd name="connsiteX159" fmla="*/ 1428751 w 6858000"/>
              <a:gd name="connsiteY159" fmla="*/ 2186419 h 6780924"/>
              <a:gd name="connsiteX160" fmla="*/ 1428953 w 6858000"/>
              <a:gd name="connsiteY160" fmla="*/ 2188423 h 6780924"/>
              <a:gd name="connsiteX161" fmla="*/ 1428953 w 6858000"/>
              <a:gd name="connsiteY161" fmla="*/ 2344473 h 6780924"/>
              <a:gd name="connsiteX162" fmla="*/ 1430056 w 6858000"/>
              <a:gd name="connsiteY162" fmla="*/ 2343631 h 6780924"/>
              <a:gd name="connsiteX163" fmla="*/ 1430056 w 6858000"/>
              <a:gd name="connsiteY163" fmla="*/ 1939123 h 6780924"/>
              <a:gd name="connsiteX164" fmla="*/ 1610056 w 6858000"/>
              <a:gd name="connsiteY164" fmla="*/ 1759123 h 6780924"/>
              <a:gd name="connsiteX165" fmla="*/ 1790056 w 6858000"/>
              <a:gd name="connsiteY165" fmla="*/ 1939123 h 6780924"/>
              <a:gd name="connsiteX166" fmla="*/ 1790056 w 6858000"/>
              <a:gd name="connsiteY166" fmla="*/ 2094491 h 6780924"/>
              <a:gd name="connsiteX167" fmla="*/ 1791159 w 6858000"/>
              <a:gd name="connsiteY167" fmla="*/ 2093833 h 6780924"/>
              <a:gd name="connsiteX168" fmla="*/ 1791159 w 6858000"/>
              <a:gd name="connsiteY168" fmla="*/ 452552 h 6780924"/>
              <a:gd name="connsiteX169" fmla="*/ 1971159 w 6858000"/>
              <a:gd name="connsiteY169" fmla="*/ 272552 h 6780924"/>
              <a:gd name="connsiteX170" fmla="*/ 2151159 w 6858000"/>
              <a:gd name="connsiteY170" fmla="*/ 452552 h 6780924"/>
              <a:gd name="connsiteX171" fmla="*/ 2151159 w 6858000"/>
              <a:gd name="connsiteY171" fmla="*/ 1123074 h 6780924"/>
              <a:gd name="connsiteX172" fmla="*/ 2152262 w 6858000"/>
              <a:gd name="connsiteY172" fmla="*/ 1123074 h 6780924"/>
              <a:gd name="connsiteX173" fmla="*/ 2152262 w 6858000"/>
              <a:gd name="connsiteY173" fmla="*/ 1051851 h 6780924"/>
              <a:gd name="connsiteX174" fmla="*/ 2332262 w 6858000"/>
              <a:gd name="connsiteY174" fmla="*/ 871849 h 6780924"/>
              <a:gd name="connsiteX175" fmla="*/ 2512262 w 6858000"/>
              <a:gd name="connsiteY175" fmla="*/ 1051851 h 6780924"/>
              <a:gd name="connsiteX176" fmla="*/ 2512262 w 6858000"/>
              <a:gd name="connsiteY176" fmla="*/ 1786643 h 6780924"/>
              <a:gd name="connsiteX177" fmla="*/ 2524128 w 6858000"/>
              <a:gd name="connsiteY177" fmla="*/ 1783969 h 6780924"/>
              <a:gd name="connsiteX178" fmla="*/ 2524128 w 6858000"/>
              <a:gd name="connsiteY178" fmla="*/ 1685924 h 6780924"/>
              <a:gd name="connsiteX179" fmla="*/ 2705103 w 6858000"/>
              <a:gd name="connsiteY179" fmla="*/ 1504950 h 6780924"/>
              <a:gd name="connsiteX180" fmla="*/ 2886078 w 6858000"/>
              <a:gd name="connsiteY180" fmla="*/ 1685924 h 6780924"/>
              <a:gd name="connsiteX181" fmla="*/ 2886078 w 6858000"/>
              <a:gd name="connsiteY181" fmla="*/ 1708380 h 6780924"/>
              <a:gd name="connsiteX182" fmla="*/ 2902190 w 6858000"/>
              <a:gd name="connsiteY182" fmla="*/ 1706366 h 6780924"/>
              <a:gd name="connsiteX183" fmla="*/ 2902190 w 6858000"/>
              <a:gd name="connsiteY183" fmla="*/ 788060 h 6780924"/>
              <a:gd name="connsiteX184" fmla="*/ 3082188 w 6858000"/>
              <a:gd name="connsiteY184" fmla="*/ 608060 h 6780924"/>
              <a:gd name="connsiteX185" fmla="*/ 3262188 w 6858000"/>
              <a:gd name="connsiteY185" fmla="*/ 788060 h 6780924"/>
              <a:gd name="connsiteX186" fmla="*/ 3262188 w 6858000"/>
              <a:gd name="connsiteY186" fmla="*/ 1123074 h 6780924"/>
              <a:gd name="connsiteX187" fmla="*/ 3272303 w 6858000"/>
              <a:gd name="connsiteY187" fmla="*/ 1123074 h 6780924"/>
              <a:gd name="connsiteX188" fmla="*/ 3279744 w 6858000"/>
              <a:gd name="connsiteY188" fmla="*/ 1086219 h 6780924"/>
              <a:gd name="connsiteX189" fmla="*/ 3445598 w 6858000"/>
              <a:gd name="connsiteY189" fmla="*/ 976284 h 6780924"/>
              <a:gd name="connsiteX190" fmla="*/ 3611453 w 6858000"/>
              <a:gd name="connsiteY190" fmla="*/ 1086219 h 6780924"/>
              <a:gd name="connsiteX191" fmla="*/ 3618893 w 6858000"/>
              <a:gd name="connsiteY191" fmla="*/ 1123074 h 6780924"/>
              <a:gd name="connsiteX192" fmla="*/ 3629008 w 6858000"/>
              <a:gd name="connsiteY192" fmla="*/ 1123074 h 6780924"/>
              <a:gd name="connsiteX193" fmla="*/ 3629008 w 6858000"/>
              <a:gd name="connsiteY193" fmla="*/ 932835 h 6780924"/>
              <a:gd name="connsiteX194" fmla="*/ 3809008 w 6858000"/>
              <a:gd name="connsiteY194" fmla="*/ 752835 h 6780924"/>
              <a:gd name="connsiteX195" fmla="*/ 3989008 w 6858000"/>
              <a:gd name="connsiteY195" fmla="*/ 932835 h 6780924"/>
              <a:gd name="connsiteX196" fmla="*/ 3989008 w 6858000"/>
              <a:gd name="connsiteY196" fmla="*/ 959263 h 6780924"/>
              <a:gd name="connsiteX197" fmla="*/ 3992418 w 6858000"/>
              <a:gd name="connsiteY197" fmla="*/ 958575 h 6780924"/>
              <a:gd name="connsiteX198" fmla="*/ 3992418 w 6858000"/>
              <a:gd name="connsiteY198" fmla="*/ 229104 h 6780924"/>
              <a:gd name="connsiteX199" fmla="*/ 4172418 w 6858000"/>
              <a:gd name="connsiteY199" fmla="*/ 49104 h 6780924"/>
              <a:gd name="connsiteX200" fmla="*/ 3082188 w 6858000"/>
              <a:gd name="connsiteY200" fmla="*/ 0 h 6780924"/>
              <a:gd name="connsiteX201" fmla="*/ 3262188 w 6858000"/>
              <a:gd name="connsiteY201" fmla="*/ 180000 h 6780924"/>
              <a:gd name="connsiteX202" fmla="*/ 3262188 w 6858000"/>
              <a:gd name="connsiteY202" fmla="*/ 332390 h 6780924"/>
              <a:gd name="connsiteX203" fmla="*/ 3082188 w 6858000"/>
              <a:gd name="connsiteY203" fmla="*/ 512390 h 6780924"/>
              <a:gd name="connsiteX204" fmla="*/ 2902190 w 6858000"/>
              <a:gd name="connsiteY204" fmla="*/ 332390 h 6780924"/>
              <a:gd name="connsiteX205" fmla="*/ 2902190 w 6858000"/>
              <a:gd name="connsiteY205" fmla="*/ 180000 h 6780924"/>
              <a:gd name="connsiteX206" fmla="*/ 3082188 w 6858000"/>
              <a:gd name="connsiteY206" fmla="*/ 0 h 678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6858000" h="6780924">
                <a:moveTo>
                  <a:pt x="4899238" y="480718"/>
                </a:moveTo>
                <a:cubicBezTo>
                  <a:pt x="4998650" y="480718"/>
                  <a:pt x="5079238" y="561307"/>
                  <a:pt x="5079238" y="660719"/>
                </a:cubicBezTo>
                <a:lnTo>
                  <a:pt x="5079238" y="813109"/>
                </a:lnTo>
                <a:cubicBezTo>
                  <a:pt x="5079238" y="912519"/>
                  <a:pt x="4998650" y="993109"/>
                  <a:pt x="4899238" y="993109"/>
                </a:cubicBezTo>
                <a:cubicBezTo>
                  <a:pt x="4799828" y="993109"/>
                  <a:pt x="4719238" y="912519"/>
                  <a:pt x="4719238" y="813109"/>
                </a:cubicBezTo>
                <a:lnTo>
                  <a:pt x="4719238" y="660719"/>
                </a:lnTo>
                <a:cubicBezTo>
                  <a:pt x="4719238" y="561307"/>
                  <a:pt x="4799828" y="480718"/>
                  <a:pt x="4899238" y="480718"/>
                </a:cubicBezTo>
                <a:close/>
                <a:moveTo>
                  <a:pt x="4172418" y="49104"/>
                </a:moveTo>
                <a:cubicBezTo>
                  <a:pt x="4271828" y="49104"/>
                  <a:pt x="4352418" y="129694"/>
                  <a:pt x="4352418" y="229104"/>
                </a:cubicBezTo>
                <a:lnTo>
                  <a:pt x="4352418" y="958969"/>
                </a:lnTo>
                <a:lnTo>
                  <a:pt x="4355828" y="958280"/>
                </a:lnTo>
                <a:lnTo>
                  <a:pt x="4355828" y="910422"/>
                </a:lnTo>
                <a:cubicBezTo>
                  <a:pt x="4355828" y="811012"/>
                  <a:pt x="4436416" y="730422"/>
                  <a:pt x="4535826" y="730422"/>
                </a:cubicBezTo>
                <a:cubicBezTo>
                  <a:pt x="4635238" y="730422"/>
                  <a:pt x="4715828" y="811012"/>
                  <a:pt x="4715828" y="910422"/>
                </a:cubicBezTo>
                <a:lnTo>
                  <a:pt x="4715828" y="1581340"/>
                </a:lnTo>
                <a:lnTo>
                  <a:pt x="4720198" y="1582222"/>
                </a:lnTo>
                <a:lnTo>
                  <a:pt x="4722896" y="1555465"/>
                </a:lnTo>
                <a:cubicBezTo>
                  <a:pt x="4739680" y="1473443"/>
                  <a:pt x="4812252" y="1411741"/>
                  <a:pt x="4899238" y="1411741"/>
                </a:cubicBezTo>
                <a:cubicBezTo>
                  <a:pt x="4986222" y="1411741"/>
                  <a:pt x="5058796" y="1473443"/>
                  <a:pt x="5075580" y="1555465"/>
                </a:cubicBezTo>
                <a:lnTo>
                  <a:pt x="5078522" y="1584654"/>
                </a:lnTo>
                <a:lnTo>
                  <a:pt x="5082646" y="1583821"/>
                </a:lnTo>
                <a:lnTo>
                  <a:pt x="5082646" y="1244357"/>
                </a:lnTo>
                <a:cubicBezTo>
                  <a:pt x="5082646" y="1144948"/>
                  <a:pt x="5163236" y="1064357"/>
                  <a:pt x="5262646" y="1064357"/>
                </a:cubicBezTo>
                <a:cubicBezTo>
                  <a:pt x="5362058" y="1064357"/>
                  <a:pt x="5442646" y="1144948"/>
                  <a:pt x="5442646" y="1244357"/>
                </a:cubicBezTo>
                <a:lnTo>
                  <a:pt x="5442646" y="1916269"/>
                </a:lnTo>
                <a:lnTo>
                  <a:pt x="5448480" y="1915093"/>
                </a:lnTo>
                <a:lnTo>
                  <a:pt x="5449714" y="1902847"/>
                </a:lnTo>
                <a:cubicBezTo>
                  <a:pt x="5466498" y="1820824"/>
                  <a:pt x="5539072" y="1759123"/>
                  <a:pt x="5626056" y="1759123"/>
                </a:cubicBezTo>
                <a:cubicBezTo>
                  <a:pt x="5700616" y="1759123"/>
                  <a:pt x="5764586" y="1804454"/>
                  <a:pt x="5791912" y="1869059"/>
                </a:cubicBezTo>
                <a:lnTo>
                  <a:pt x="5800744" y="1897511"/>
                </a:lnTo>
                <a:lnTo>
                  <a:pt x="5800744" y="1457324"/>
                </a:lnTo>
                <a:cubicBezTo>
                  <a:pt x="5800744" y="1357374"/>
                  <a:pt x="5881768" y="1276349"/>
                  <a:pt x="5981718" y="1276349"/>
                </a:cubicBezTo>
                <a:cubicBezTo>
                  <a:pt x="6069174" y="1276349"/>
                  <a:pt x="6142142" y="1338383"/>
                  <a:pt x="6159016" y="1420851"/>
                </a:cubicBezTo>
                <a:lnTo>
                  <a:pt x="6162690" y="1457285"/>
                </a:lnTo>
                <a:lnTo>
                  <a:pt x="6162690" y="1132146"/>
                </a:lnTo>
                <a:cubicBezTo>
                  <a:pt x="6162690" y="1032196"/>
                  <a:pt x="6243714" y="951170"/>
                  <a:pt x="6343664" y="951170"/>
                </a:cubicBezTo>
                <a:cubicBezTo>
                  <a:pt x="6443614" y="951170"/>
                  <a:pt x="6524640" y="1032196"/>
                  <a:pt x="6524640" y="1132146"/>
                </a:cubicBezTo>
                <a:lnTo>
                  <a:pt x="6524640" y="1636217"/>
                </a:lnTo>
                <a:lnTo>
                  <a:pt x="6526784" y="1614950"/>
                </a:lnTo>
                <a:cubicBezTo>
                  <a:pt x="6543568" y="1532926"/>
                  <a:pt x="6616142" y="1471226"/>
                  <a:pt x="6703126" y="1471226"/>
                </a:cubicBezTo>
                <a:cubicBezTo>
                  <a:pt x="6752830" y="1471226"/>
                  <a:pt x="6797830" y="1491374"/>
                  <a:pt x="6830404" y="1523946"/>
                </a:cubicBezTo>
                <a:lnTo>
                  <a:pt x="6857998" y="1564874"/>
                </a:lnTo>
                <a:lnTo>
                  <a:pt x="6857998" y="4674715"/>
                </a:lnTo>
                <a:lnTo>
                  <a:pt x="6858000" y="4674715"/>
                </a:lnTo>
                <a:lnTo>
                  <a:pt x="6858000" y="4842542"/>
                </a:lnTo>
                <a:cubicBezTo>
                  <a:pt x="6858000" y="4941953"/>
                  <a:pt x="6777411" y="5022542"/>
                  <a:pt x="6678000" y="5022542"/>
                </a:cubicBezTo>
                <a:cubicBezTo>
                  <a:pt x="6603442" y="5022542"/>
                  <a:pt x="6539471" y="4977210"/>
                  <a:pt x="6512145" y="4912606"/>
                </a:cubicBezTo>
                <a:lnTo>
                  <a:pt x="6502414" y="4864407"/>
                </a:lnTo>
                <a:lnTo>
                  <a:pt x="6502414" y="5285377"/>
                </a:lnTo>
                <a:cubicBezTo>
                  <a:pt x="6502414" y="5384788"/>
                  <a:pt x="6421825" y="5465377"/>
                  <a:pt x="6322414" y="5465377"/>
                </a:cubicBezTo>
                <a:cubicBezTo>
                  <a:pt x="6235430" y="5465377"/>
                  <a:pt x="6162855" y="5403676"/>
                  <a:pt x="6146071" y="5321653"/>
                </a:cubicBezTo>
                <a:lnTo>
                  <a:pt x="6143463" y="5295783"/>
                </a:lnTo>
                <a:lnTo>
                  <a:pt x="6143463" y="6254957"/>
                </a:lnTo>
                <a:cubicBezTo>
                  <a:pt x="6143463" y="6354907"/>
                  <a:pt x="6062438" y="6435932"/>
                  <a:pt x="5962488" y="6435932"/>
                </a:cubicBezTo>
                <a:cubicBezTo>
                  <a:pt x="5887526" y="6435932"/>
                  <a:pt x="5823208" y="6390355"/>
                  <a:pt x="5795735" y="6325401"/>
                </a:cubicBezTo>
                <a:lnTo>
                  <a:pt x="5795551" y="6324808"/>
                </a:lnTo>
                <a:lnTo>
                  <a:pt x="5795456" y="6324667"/>
                </a:lnTo>
                <a:cubicBezTo>
                  <a:pt x="5786348" y="6303133"/>
                  <a:pt x="5781311" y="6279456"/>
                  <a:pt x="5781311" y="6254603"/>
                </a:cubicBezTo>
                <a:lnTo>
                  <a:pt x="5781311" y="6006221"/>
                </a:lnTo>
                <a:lnTo>
                  <a:pt x="5781513" y="6004217"/>
                </a:lnTo>
                <a:lnTo>
                  <a:pt x="5781513" y="5761749"/>
                </a:lnTo>
                <a:lnTo>
                  <a:pt x="5780208" y="5761749"/>
                </a:lnTo>
                <a:lnTo>
                  <a:pt x="5780208" y="5773159"/>
                </a:lnTo>
                <a:cubicBezTo>
                  <a:pt x="5780208" y="5872570"/>
                  <a:pt x="5699619" y="5953159"/>
                  <a:pt x="5600208" y="5953159"/>
                </a:cubicBezTo>
                <a:cubicBezTo>
                  <a:pt x="5500797" y="5953159"/>
                  <a:pt x="5420208" y="5872570"/>
                  <a:pt x="5420208" y="5773159"/>
                </a:cubicBezTo>
                <a:lnTo>
                  <a:pt x="5420208" y="5761749"/>
                </a:lnTo>
                <a:lnTo>
                  <a:pt x="5419105" y="5761749"/>
                </a:lnTo>
                <a:lnTo>
                  <a:pt x="5419105" y="6780924"/>
                </a:lnTo>
                <a:lnTo>
                  <a:pt x="5229225" y="6780924"/>
                </a:lnTo>
                <a:lnTo>
                  <a:pt x="5059105" y="6780924"/>
                </a:lnTo>
                <a:lnTo>
                  <a:pt x="5009857" y="6780924"/>
                </a:lnTo>
                <a:lnTo>
                  <a:pt x="4857750" y="6780924"/>
                </a:lnTo>
                <a:lnTo>
                  <a:pt x="4746147" y="6780924"/>
                </a:lnTo>
                <a:lnTo>
                  <a:pt x="4712147" y="6730496"/>
                </a:lnTo>
                <a:cubicBezTo>
                  <a:pt x="4703039" y="6708961"/>
                  <a:pt x="4698002" y="6685284"/>
                  <a:pt x="4698002" y="6660431"/>
                </a:cubicBezTo>
                <a:lnTo>
                  <a:pt x="4698002" y="5925639"/>
                </a:lnTo>
                <a:lnTo>
                  <a:pt x="4686136" y="5928313"/>
                </a:lnTo>
                <a:lnTo>
                  <a:pt x="4686136" y="6026357"/>
                </a:lnTo>
                <a:cubicBezTo>
                  <a:pt x="4686136" y="6126307"/>
                  <a:pt x="4605111" y="6207332"/>
                  <a:pt x="4505161" y="6207332"/>
                </a:cubicBezTo>
                <a:cubicBezTo>
                  <a:pt x="4405211" y="6207332"/>
                  <a:pt x="4324186" y="6126307"/>
                  <a:pt x="4324186" y="6026357"/>
                </a:cubicBezTo>
                <a:lnTo>
                  <a:pt x="4324186" y="6003902"/>
                </a:lnTo>
                <a:lnTo>
                  <a:pt x="4308074" y="6005915"/>
                </a:lnTo>
                <a:lnTo>
                  <a:pt x="4308074" y="6780924"/>
                </a:lnTo>
                <a:lnTo>
                  <a:pt x="3948076" y="6780924"/>
                </a:lnTo>
                <a:lnTo>
                  <a:pt x="3948076" y="6542799"/>
                </a:lnTo>
                <a:lnTo>
                  <a:pt x="3944666" y="6542799"/>
                </a:lnTo>
                <a:lnTo>
                  <a:pt x="3944666" y="6555998"/>
                </a:lnTo>
                <a:cubicBezTo>
                  <a:pt x="3944666" y="6655409"/>
                  <a:pt x="3864076" y="6735998"/>
                  <a:pt x="3764666" y="6735998"/>
                </a:cubicBezTo>
                <a:cubicBezTo>
                  <a:pt x="3665254" y="6735998"/>
                  <a:pt x="3584666" y="6655409"/>
                  <a:pt x="3584666" y="6555998"/>
                </a:cubicBezTo>
                <a:lnTo>
                  <a:pt x="3584666" y="6542799"/>
                </a:lnTo>
                <a:lnTo>
                  <a:pt x="3581256" y="6542799"/>
                </a:lnTo>
                <a:lnTo>
                  <a:pt x="3581256" y="6779446"/>
                </a:lnTo>
                <a:lnTo>
                  <a:pt x="3581107" y="6780924"/>
                </a:lnTo>
                <a:lnTo>
                  <a:pt x="3221405" y="6780924"/>
                </a:lnTo>
                <a:lnTo>
                  <a:pt x="3221256" y="6779446"/>
                </a:lnTo>
                <a:lnTo>
                  <a:pt x="3221256" y="6753018"/>
                </a:lnTo>
                <a:lnTo>
                  <a:pt x="3217846" y="6753706"/>
                </a:lnTo>
                <a:lnTo>
                  <a:pt x="3217846" y="6780924"/>
                </a:lnTo>
                <a:lnTo>
                  <a:pt x="2857846" y="6780924"/>
                </a:lnTo>
                <a:lnTo>
                  <a:pt x="2857846" y="6753312"/>
                </a:lnTo>
                <a:lnTo>
                  <a:pt x="2854436" y="6754001"/>
                </a:lnTo>
                <a:lnTo>
                  <a:pt x="2854436" y="6780924"/>
                </a:lnTo>
                <a:lnTo>
                  <a:pt x="2494436" y="6780924"/>
                </a:lnTo>
                <a:lnTo>
                  <a:pt x="2494436" y="6130942"/>
                </a:lnTo>
                <a:lnTo>
                  <a:pt x="2490066" y="6130059"/>
                </a:lnTo>
                <a:lnTo>
                  <a:pt x="2487368" y="6156817"/>
                </a:lnTo>
                <a:cubicBezTo>
                  <a:pt x="2470584" y="6238839"/>
                  <a:pt x="2398012" y="6300541"/>
                  <a:pt x="2311026" y="6300541"/>
                </a:cubicBezTo>
                <a:cubicBezTo>
                  <a:pt x="2224043" y="6300541"/>
                  <a:pt x="2151468" y="6238839"/>
                  <a:pt x="2134684" y="6156817"/>
                </a:cubicBezTo>
                <a:lnTo>
                  <a:pt x="2131742" y="6127628"/>
                </a:lnTo>
                <a:lnTo>
                  <a:pt x="2127618" y="6128461"/>
                </a:lnTo>
                <a:lnTo>
                  <a:pt x="2127618" y="6467924"/>
                </a:lnTo>
                <a:cubicBezTo>
                  <a:pt x="2127618" y="6567334"/>
                  <a:pt x="2047028" y="6647924"/>
                  <a:pt x="1947618" y="6647924"/>
                </a:cubicBezTo>
                <a:cubicBezTo>
                  <a:pt x="1848206" y="6647924"/>
                  <a:pt x="1767618" y="6567334"/>
                  <a:pt x="1767618" y="6467924"/>
                </a:cubicBezTo>
                <a:lnTo>
                  <a:pt x="1767618" y="5796012"/>
                </a:lnTo>
                <a:lnTo>
                  <a:pt x="1761784" y="5797189"/>
                </a:lnTo>
                <a:lnTo>
                  <a:pt x="1760550" y="5809435"/>
                </a:lnTo>
                <a:cubicBezTo>
                  <a:pt x="1743766" y="5891458"/>
                  <a:pt x="1671192" y="5953159"/>
                  <a:pt x="1584208" y="5953159"/>
                </a:cubicBezTo>
                <a:cubicBezTo>
                  <a:pt x="1509649" y="5953159"/>
                  <a:pt x="1445678" y="5907827"/>
                  <a:pt x="1418352" y="5843223"/>
                </a:cubicBezTo>
                <a:lnTo>
                  <a:pt x="1409520" y="5814770"/>
                </a:lnTo>
                <a:lnTo>
                  <a:pt x="1409520" y="6254958"/>
                </a:lnTo>
                <a:cubicBezTo>
                  <a:pt x="1409520" y="6354908"/>
                  <a:pt x="1328496" y="6435933"/>
                  <a:pt x="1228546" y="6435933"/>
                </a:cubicBezTo>
                <a:cubicBezTo>
                  <a:pt x="1141090" y="6435933"/>
                  <a:pt x="1068122" y="6373898"/>
                  <a:pt x="1051248" y="6291431"/>
                </a:cubicBezTo>
                <a:lnTo>
                  <a:pt x="1047574" y="6254997"/>
                </a:lnTo>
                <a:lnTo>
                  <a:pt x="1047574" y="6580136"/>
                </a:lnTo>
                <a:cubicBezTo>
                  <a:pt x="1047574" y="6680086"/>
                  <a:pt x="966550" y="6761111"/>
                  <a:pt x="866600" y="6761111"/>
                </a:cubicBezTo>
                <a:cubicBezTo>
                  <a:pt x="766650" y="6761111"/>
                  <a:pt x="685625" y="6680086"/>
                  <a:pt x="685625" y="6580136"/>
                </a:cubicBezTo>
                <a:lnTo>
                  <a:pt x="685625" y="6076064"/>
                </a:lnTo>
                <a:lnTo>
                  <a:pt x="683480" y="6097332"/>
                </a:lnTo>
                <a:cubicBezTo>
                  <a:pt x="666696" y="6179355"/>
                  <a:pt x="594123" y="6241056"/>
                  <a:pt x="507138" y="6241056"/>
                </a:cubicBezTo>
                <a:cubicBezTo>
                  <a:pt x="457434" y="6241056"/>
                  <a:pt x="412434" y="6220908"/>
                  <a:pt x="379860" y="6188335"/>
                </a:cubicBezTo>
                <a:lnTo>
                  <a:pt x="352266" y="6147408"/>
                </a:lnTo>
                <a:lnTo>
                  <a:pt x="352266" y="6050281"/>
                </a:lnTo>
                <a:lnTo>
                  <a:pt x="352264" y="6050271"/>
                </a:lnTo>
                <a:lnTo>
                  <a:pt x="352264" y="5788251"/>
                </a:lnTo>
                <a:lnTo>
                  <a:pt x="344945" y="5824500"/>
                </a:lnTo>
                <a:cubicBezTo>
                  <a:pt x="317620" y="5889105"/>
                  <a:pt x="253649" y="5934436"/>
                  <a:pt x="179091" y="5934436"/>
                </a:cubicBezTo>
                <a:cubicBezTo>
                  <a:pt x="92106" y="5934436"/>
                  <a:pt x="19532" y="5872735"/>
                  <a:pt x="2748" y="5790712"/>
                </a:cubicBezTo>
                <a:lnTo>
                  <a:pt x="0" y="5763453"/>
                </a:lnTo>
                <a:lnTo>
                  <a:pt x="0" y="3970142"/>
                </a:lnTo>
                <a:lnTo>
                  <a:pt x="2748" y="3942883"/>
                </a:lnTo>
                <a:cubicBezTo>
                  <a:pt x="19532" y="3860860"/>
                  <a:pt x="92106" y="3799159"/>
                  <a:pt x="179091" y="3799159"/>
                </a:cubicBezTo>
                <a:cubicBezTo>
                  <a:pt x="253649" y="3799159"/>
                  <a:pt x="317620" y="3844491"/>
                  <a:pt x="344945" y="3909095"/>
                </a:cubicBezTo>
                <a:lnTo>
                  <a:pt x="352264" y="3945346"/>
                </a:lnTo>
                <a:lnTo>
                  <a:pt x="352264" y="2869739"/>
                </a:lnTo>
                <a:cubicBezTo>
                  <a:pt x="352264" y="2770328"/>
                  <a:pt x="432853" y="2689739"/>
                  <a:pt x="532264" y="2689739"/>
                </a:cubicBezTo>
                <a:cubicBezTo>
                  <a:pt x="606822" y="2689739"/>
                  <a:pt x="670793" y="2735072"/>
                  <a:pt x="698119" y="2799676"/>
                </a:cubicBezTo>
                <a:lnTo>
                  <a:pt x="707850" y="2847874"/>
                </a:lnTo>
                <a:lnTo>
                  <a:pt x="707850" y="2426905"/>
                </a:lnTo>
                <a:cubicBezTo>
                  <a:pt x="707850" y="2327493"/>
                  <a:pt x="788439" y="2246904"/>
                  <a:pt x="887850" y="2246904"/>
                </a:cubicBezTo>
                <a:cubicBezTo>
                  <a:pt x="974834" y="2246904"/>
                  <a:pt x="1047409" y="2308606"/>
                  <a:pt x="1064193" y="2390628"/>
                </a:cubicBezTo>
                <a:lnTo>
                  <a:pt x="1066801" y="2416498"/>
                </a:lnTo>
                <a:lnTo>
                  <a:pt x="1066801" y="1457325"/>
                </a:lnTo>
                <a:cubicBezTo>
                  <a:pt x="1066801" y="1357374"/>
                  <a:pt x="1147826" y="1276350"/>
                  <a:pt x="1247776" y="1276350"/>
                </a:cubicBezTo>
                <a:cubicBezTo>
                  <a:pt x="1322738" y="1276350"/>
                  <a:pt x="1387056" y="1321927"/>
                  <a:pt x="1414529" y="1386880"/>
                </a:cubicBezTo>
                <a:lnTo>
                  <a:pt x="1414713" y="1387474"/>
                </a:lnTo>
                <a:lnTo>
                  <a:pt x="1414808" y="1387615"/>
                </a:lnTo>
                <a:cubicBezTo>
                  <a:pt x="1423916" y="1409148"/>
                  <a:pt x="1428953" y="1432825"/>
                  <a:pt x="1428953" y="1457678"/>
                </a:cubicBezTo>
                <a:lnTo>
                  <a:pt x="1428953" y="1706061"/>
                </a:lnTo>
                <a:lnTo>
                  <a:pt x="1428751" y="1708065"/>
                </a:lnTo>
                <a:lnTo>
                  <a:pt x="1428751" y="2186419"/>
                </a:lnTo>
                <a:lnTo>
                  <a:pt x="1428953" y="2188423"/>
                </a:lnTo>
                <a:lnTo>
                  <a:pt x="1428953" y="2344473"/>
                </a:lnTo>
                <a:lnTo>
                  <a:pt x="1430056" y="2343631"/>
                </a:lnTo>
                <a:lnTo>
                  <a:pt x="1430056" y="1939123"/>
                </a:lnTo>
                <a:cubicBezTo>
                  <a:pt x="1430056" y="1839712"/>
                  <a:pt x="1510645" y="1759123"/>
                  <a:pt x="1610056" y="1759123"/>
                </a:cubicBezTo>
                <a:cubicBezTo>
                  <a:pt x="1709467" y="1759123"/>
                  <a:pt x="1790056" y="1839712"/>
                  <a:pt x="1790056" y="1939123"/>
                </a:cubicBezTo>
                <a:lnTo>
                  <a:pt x="1790056" y="2094491"/>
                </a:lnTo>
                <a:lnTo>
                  <a:pt x="1791159" y="2093833"/>
                </a:lnTo>
                <a:lnTo>
                  <a:pt x="1791159" y="452552"/>
                </a:lnTo>
                <a:cubicBezTo>
                  <a:pt x="1791159" y="353142"/>
                  <a:pt x="1871748" y="272552"/>
                  <a:pt x="1971159" y="272552"/>
                </a:cubicBezTo>
                <a:cubicBezTo>
                  <a:pt x="2070570" y="272552"/>
                  <a:pt x="2151159" y="353142"/>
                  <a:pt x="2151159" y="452552"/>
                </a:cubicBezTo>
                <a:lnTo>
                  <a:pt x="2151159" y="1123074"/>
                </a:lnTo>
                <a:lnTo>
                  <a:pt x="2152262" y="1123074"/>
                </a:lnTo>
                <a:lnTo>
                  <a:pt x="2152262" y="1051851"/>
                </a:lnTo>
                <a:cubicBezTo>
                  <a:pt x="2152262" y="952438"/>
                  <a:pt x="2232851" y="871849"/>
                  <a:pt x="2332262" y="871849"/>
                </a:cubicBezTo>
                <a:cubicBezTo>
                  <a:pt x="2431673" y="871849"/>
                  <a:pt x="2512262" y="952438"/>
                  <a:pt x="2512262" y="1051851"/>
                </a:cubicBezTo>
                <a:lnTo>
                  <a:pt x="2512262" y="1786643"/>
                </a:lnTo>
                <a:lnTo>
                  <a:pt x="2524128" y="1783969"/>
                </a:lnTo>
                <a:lnTo>
                  <a:pt x="2524128" y="1685924"/>
                </a:lnTo>
                <a:cubicBezTo>
                  <a:pt x="2524128" y="1585975"/>
                  <a:pt x="2605153" y="1504950"/>
                  <a:pt x="2705103" y="1504950"/>
                </a:cubicBezTo>
                <a:cubicBezTo>
                  <a:pt x="2805053" y="1504950"/>
                  <a:pt x="2886078" y="1585975"/>
                  <a:pt x="2886078" y="1685924"/>
                </a:cubicBezTo>
                <a:lnTo>
                  <a:pt x="2886078" y="1708380"/>
                </a:lnTo>
                <a:lnTo>
                  <a:pt x="2902190" y="1706366"/>
                </a:lnTo>
                <a:lnTo>
                  <a:pt x="2902190" y="788060"/>
                </a:lnTo>
                <a:cubicBezTo>
                  <a:pt x="2902190" y="688649"/>
                  <a:pt x="2982779" y="608060"/>
                  <a:pt x="3082188" y="608060"/>
                </a:cubicBezTo>
                <a:cubicBezTo>
                  <a:pt x="3181600" y="608060"/>
                  <a:pt x="3262188" y="688649"/>
                  <a:pt x="3262188" y="788060"/>
                </a:cubicBezTo>
                <a:lnTo>
                  <a:pt x="3262188" y="1123074"/>
                </a:lnTo>
                <a:lnTo>
                  <a:pt x="3272303" y="1123074"/>
                </a:lnTo>
                <a:lnTo>
                  <a:pt x="3279744" y="1086219"/>
                </a:lnTo>
                <a:cubicBezTo>
                  <a:pt x="3307069" y="1021615"/>
                  <a:pt x="3371041" y="976284"/>
                  <a:pt x="3445598" y="976284"/>
                </a:cubicBezTo>
                <a:cubicBezTo>
                  <a:pt x="3520157" y="976284"/>
                  <a:pt x="3584127" y="1021615"/>
                  <a:pt x="3611453" y="1086219"/>
                </a:cubicBezTo>
                <a:lnTo>
                  <a:pt x="3618893" y="1123074"/>
                </a:lnTo>
                <a:lnTo>
                  <a:pt x="3629008" y="1123074"/>
                </a:lnTo>
                <a:lnTo>
                  <a:pt x="3629008" y="932835"/>
                </a:lnTo>
                <a:cubicBezTo>
                  <a:pt x="3629008" y="833424"/>
                  <a:pt x="3709596" y="752835"/>
                  <a:pt x="3809008" y="752835"/>
                </a:cubicBezTo>
                <a:cubicBezTo>
                  <a:pt x="3908418" y="752835"/>
                  <a:pt x="3989008" y="833424"/>
                  <a:pt x="3989008" y="932835"/>
                </a:cubicBezTo>
                <a:lnTo>
                  <a:pt x="3989008" y="959263"/>
                </a:lnTo>
                <a:lnTo>
                  <a:pt x="3992418" y="958575"/>
                </a:lnTo>
                <a:lnTo>
                  <a:pt x="3992418" y="229104"/>
                </a:lnTo>
                <a:cubicBezTo>
                  <a:pt x="3992418" y="129694"/>
                  <a:pt x="4073006" y="49104"/>
                  <a:pt x="4172418" y="49104"/>
                </a:cubicBezTo>
                <a:close/>
                <a:moveTo>
                  <a:pt x="3082188" y="0"/>
                </a:moveTo>
                <a:cubicBezTo>
                  <a:pt x="3181600" y="0"/>
                  <a:pt x="3262188" y="80590"/>
                  <a:pt x="3262188" y="180000"/>
                </a:cubicBezTo>
                <a:lnTo>
                  <a:pt x="3262188" y="332390"/>
                </a:lnTo>
                <a:cubicBezTo>
                  <a:pt x="3262188" y="431802"/>
                  <a:pt x="3181600" y="512390"/>
                  <a:pt x="3082188" y="512390"/>
                </a:cubicBezTo>
                <a:cubicBezTo>
                  <a:pt x="2982779" y="512390"/>
                  <a:pt x="2902190" y="431802"/>
                  <a:pt x="2902190" y="332390"/>
                </a:cubicBezTo>
                <a:lnTo>
                  <a:pt x="2902190" y="180000"/>
                </a:lnTo>
                <a:cubicBezTo>
                  <a:pt x="2902190" y="80590"/>
                  <a:pt x="2982779" y="0"/>
                  <a:pt x="30821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71285" tIns="35644" rIns="71285" bIns="35644" anchor="ctr">
            <a:noAutofit/>
          </a:bodyPr>
          <a:lstStyle>
            <a:lvl1pPr marL="0" indent="0" algn="ctr">
              <a:buNone/>
              <a:defRPr sz="1620" baseline="0">
                <a:latin typeface="Arial" pitchFamily="34" charset="0"/>
                <a:cs typeface="Arial" pitchFamily="34" charset="0"/>
              </a:defRPr>
            </a:lvl1pPr>
            <a:lvl2pPr marL="641579" indent="0">
              <a:buNone/>
              <a:defRPr sz="3960"/>
            </a:lvl2pPr>
            <a:lvl3pPr marL="1283152" indent="0">
              <a:buNone/>
              <a:defRPr sz="3420"/>
            </a:lvl3pPr>
            <a:lvl4pPr marL="1924727" indent="0">
              <a:buNone/>
              <a:defRPr sz="2880"/>
            </a:lvl4pPr>
            <a:lvl5pPr marL="2566301" indent="0">
              <a:buNone/>
              <a:defRPr sz="2880"/>
            </a:lvl5pPr>
            <a:lvl6pPr marL="3207881" indent="0">
              <a:buNone/>
              <a:defRPr sz="2880"/>
            </a:lvl6pPr>
            <a:lvl7pPr marL="3849458" indent="0">
              <a:buNone/>
              <a:defRPr sz="2880"/>
            </a:lvl7pPr>
            <a:lvl8pPr marL="4491023" indent="0">
              <a:buNone/>
              <a:defRPr sz="2880"/>
            </a:lvl8pPr>
            <a:lvl9pPr marL="5132603" indent="0">
              <a:buNone/>
              <a:defRPr sz="2880"/>
            </a:lvl9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000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14400" y="9535094"/>
            <a:ext cx="4267200" cy="547688"/>
          </a:xfrm>
          <a:prstGeom prst="rect">
            <a:avLst/>
          </a:prstGeom>
        </p:spPr>
        <p:txBody>
          <a:bodyPr lIns="70478" tIns="35223" rIns="70478" bIns="35223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248400" y="9535094"/>
            <a:ext cx="5791200" cy="547688"/>
          </a:xfrm>
          <a:prstGeom prst="rect">
            <a:avLst/>
          </a:prstGeom>
        </p:spPr>
        <p:txBody>
          <a:bodyPr lIns="70478" tIns="35223" rIns="70478" bIns="35223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3106400" y="9535094"/>
            <a:ext cx="4267200" cy="547688"/>
          </a:xfrm>
          <a:prstGeom prst="rect">
            <a:avLst/>
          </a:prstGeom>
        </p:spPr>
        <p:txBody>
          <a:bodyPr lIns="70478" tIns="35223" rIns="70478" bIns="35223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831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BD4DBC-72E9-C46A-978F-02834A6D8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1"/>
          </a:xfrm>
        </p:spPr>
        <p:txBody>
          <a:bodyPr anchor="b"/>
          <a:lstStyle>
            <a:lvl1pPr algn="ctr">
              <a:defRPr sz="8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3030D53-8165-42FC-F3E9-EC6133E75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240"/>
            </a:lvl1pPr>
            <a:lvl2pPr marL="617220" indent="0" algn="ctr">
              <a:buNone/>
              <a:defRPr sz="2700"/>
            </a:lvl2pPr>
            <a:lvl3pPr marL="1234440" indent="0" algn="ctr">
              <a:buNone/>
              <a:defRPr sz="2430"/>
            </a:lvl3pPr>
            <a:lvl4pPr marL="1851660" indent="0" algn="ctr">
              <a:buNone/>
              <a:defRPr sz="2160"/>
            </a:lvl4pPr>
            <a:lvl5pPr marL="2468880" indent="0" algn="ctr">
              <a:buNone/>
              <a:defRPr sz="2160"/>
            </a:lvl5pPr>
            <a:lvl6pPr marL="3086100" indent="0" algn="ctr">
              <a:buNone/>
              <a:defRPr sz="2160"/>
            </a:lvl6pPr>
            <a:lvl7pPr marL="3703320" indent="0" algn="ctr">
              <a:buNone/>
              <a:defRPr sz="2160"/>
            </a:lvl7pPr>
            <a:lvl8pPr marL="4320540" indent="0" algn="ctr">
              <a:buNone/>
              <a:defRPr sz="2160"/>
            </a:lvl8pPr>
            <a:lvl9pPr marL="4937760" indent="0" algn="ctr">
              <a:buNone/>
              <a:defRPr sz="216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D6217E-5445-18BF-361C-E7167947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4440"/>
            <a:fld id="{35E673B7-799F-476E-8FFF-D124A2F4CC49}" type="datetimeFigureOut">
              <a:rPr lang="zh-TW" altLang="en-US" sz="2430" smtClean="0">
                <a:solidFill>
                  <a:prstClr val="black"/>
                </a:solidFill>
              </a:rPr>
              <a:pPr defTabSz="1234440"/>
              <a:t>2024/9/5</a:t>
            </a:fld>
            <a:endParaRPr lang="zh-TW" altLang="en-US" sz="2430">
              <a:solidFill>
                <a:prstClr val="black"/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58ADC15-8CDE-B7F1-C9BC-D96B1A61E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4440"/>
            <a:endParaRPr lang="zh-TW" altLang="en-US" sz="2430">
              <a:solidFill>
                <a:prstClr val="black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02F4A5A-65D3-4A92-CB40-B4642792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4440"/>
            <a:fld id="{CF08FFAF-F4C5-4014-ACC8-F8A209A65A6C}" type="slidenum">
              <a:rPr lang="zh-TW" altLang="en-US" sz="2430" smtClean="0">
                <a:solidFill>
                  <a:prstClr val="black"/>
                </a:solidFill>
              </a:rPr>
              <a:pPr defTabSz="1234440"/>
              <a:t>‹#›</a:t>
            </a:fld>
            <a:endParaRPr lang="zh-TW" altLang="en-US" sz="243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8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1B4A24E8-C109-4F3A-CEE5-84689AA13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949" b="27959"/>
          <a:stretch>
            <a:fillRect/>
          </a:stretch>
        </p:blipFill>
        <p:spPr>
          <a:xfrm>
            <a:off x="14745897" y="2245134"/>
            <a:ext cx="3542194" cy="8041869"/>
          </a:xfrm>
          <a:custGeom>
            <a:avLst/>
            <a:gdLst>
              <a:gd name="connsiteX0" fmla="*/ 0 w 2361462"/>
              <a:gd name="connsiteY0" fmla="*/ 0 h 5361246"/>
              <a:gd name="connsiteX1" fmla="*/ 2361462 w 2361462"/>
              <a:gd name="connsiteY1" fmla="*/ 0 h 5361246"/>
              <a:gd name="connsiteX2" fmla="*/ 2361462 w 2361462"/>
              <a:gd name="connsiteY2" fmla="*/ 5361246 h 5361246"/>
              <a:gd name="connsiteX3" fmla="*/ 0 w 2361462"/>
              <a:gd name="connsiteY3" fmla="*/ 5361246 h 536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1462" h="5361246">
                <a:moveTo>
                  <a:pt x="0" y="0"/>
                </a:moveTo>
                <a:lnTo>
                  <a:pt x="2361462" y="0"/>
                </a:lnTo>
                <a:lnTo>
                  <a:pt x="2361462" y="5361246"/>
                </a:lnTo>
                <a:lnTo>
                  <a:pt x="0" y="5361246"/>
                </a:lnTo>
                <a:close/>
              </a:path>
            </a:pathLst>
          </a:cu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69497D1C-2169-2658-B8BB-0495216A4B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0421" b="19612"/>
          <a:stretch>
            <a:fillRect/>
          </a:stretch>
        </p:blipFill>
        <p:spPr>
          <a:xfrm>
            <a:off x="15528951" y="3054704"/>
            <a:ext cx="2759050" cy="7232296"/>
          </a:xfrm>
          <a:custGeom>
            <a:avLst/>
            <a:gdLst>
              <a:gd name="connsiteX0" fmla="*/ 0 w 1777810"/>
              <a:gd name="connsiteY0" fmla="*/ 0 h 4821530"/>
              <a:gd name="connsiteX1" fmla="*/ 1777810 w 1777810"/>
              <a:gd name="connsiteY1" fmla="*/ 0 h 4821530"/>
              <a:gd name="connsiteX2" fmla="*/ 1777810 w 1777810"/>
              <a:gd name="connsiteY2" fmla="*/ 4821530 h 4821530"/>
              <a:gd name="connsiteX3" fmla="*/ 0 w 1777810"/>
              <a:gd name="connsiteY3" fmla="*/ 4821530 h 482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810" h="4821530">
                <a:moveTo>
                  <a:pt x="0" y="0"/>
                </a:moveTo>
                <a:lnTo>
                  <a:pt x="1777810" y="0"/>
                </a:lnTo>
                <a:lnTo>
                  <a:pt x="1777810" y="4821530"/>
                </a:lnTo>
                <a:lnTo>
                  <a:pt x="0" y="4821530"/>
                </a:lnTo>
                <a:close/>
              </a:path>
            </a:pathLst>
          </a:cu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CA85067D-406E-8FBD-CAD7-FC3FEDE410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427" r="11071"/>
          <a:stretch>
            <a:fillRect/>
          </a:stretch>
        </p:blipFill>
        <p:spPr>
          <a:xfrm>
            <a:off x="3" y="7375861"/>
            <a:ext cx="18288090" cy="783056"/>
          </a:xfrm>
          <a:custGeom>
            <a:avLst/>
            <a:gdLst>
              <a:gd name="connsiteX0" fmla="*/ 0 w 12192060"/>
              <a:gd name="connsiteY0" fmla="*/ 0 h 522037"/>
              <a:gd name="connsiteX1" fmla="*/ 12192060 w 12192060"/>
              <a:gd name="connsiteY1" fmla="*/ 0 h 522037"/>
              <a:gd name="connsiteX2" fmla="*/ 12192060 w 12192060"/>
              <a:gd name="connsiteY2" fmla="*/ 522037 h 522037"/>
              <a:gd name="connsiteX3" fmla="*/ 0 w 12192060"/>
              <a:gd name="connsiteY3" fmla="*/ 522037 h 5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60" h="522037">
                <a:moveTo>
                  <a:pt x="0" y="0"/>
                </a:moveTo>
                <a:lnTo>
                  <a:pt x="12192060" y="0"/>
                </a:lnTo>
                <a:lnTo>
                  <a:pt x="12192060" y="522037"/>
                </a:lnTo>
                <a:lnTo>
                  <a:pt x="0" y="522037"/>
                </a:lnTo>
                <a:close/>
              </a:path>
            </a:pathLst>
          </a:cu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CCC84229-A616-7DBF-80DE-339B893E9C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010" t="41466"/>
          <a:stretch>
            <a:fillRect/>
          </a:stretch>
        </p:blipFill>
        <p:spPr>
          <a:xfrm>
            <a:off x="5" y="4"/>
            <a:ext cx="5651146" cy="1514729"/>
          </a:xfrm>
          <a:custGeom>
            <a:avLst/>
            <a:gdLst>
              <a:gd name="connsiteX0" fmla="*/ 0 w 3767431"/>
              <a:gd name="connsiteY0" fmla="*/ 0 h 1009819"/>
              <a:gd name="connsiteX1" fmla="*/ 3767431 w 3767431"/>
              <a:gd name="connsiteY1" fmla="*/ 0 h 1009819"/>
              <a:gd name="connsiteX2" fmla="*/ 3767431 w 3767431"/>
              <a:gd name="connsiteY2" fmla="*/ 1009819 h 1009819"/>
              <a:gd name="connsiteX3" fmla="*/ 0 w 3767431"/>
              <a:gd name="connsiteY3" fmla="*/ 1009819 h 100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7431" h="1009819">
                <a:moveTo>
                  <a:pt x="0" y="0"/>
                </a:moveTo>
                <a:lnTo>
                  <a:pt x="3767431" y="0"/>
                </a:lnTo>
                <a:lnTo>
                  <a:pt x="3767431" y="1009819"/>
                </a:lnTo>
                <a:lnTo>
                  <a:pt x="0" y="1009819"/>
                </a:lnTo>
                <a:close/>
              </a:path>
            </a:pathLst>
          </a:cu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AFF238C4-81CD-3A8B-6CD4-36EC3C74A8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427" r="11071"/>
          <a:stretch>
            <a:fillRect/>
          </a:stretch>
        </p:blipFill>
        <p:spPr>
          <a:xfrm>
            <a:off x="3" y="8385630"/>
            <a:ext cx="18288090" cy="783056"/>
          </a:xfrm>
          <a:custGeom>
            <a:avLst/>
            <a:gdLst>
              <a:gd name="connsiteX0" fmla="*/ 0 w 12192060"/>
              <a:gd name="connsiteY0" fmla="*/ 0 h 522037"/>
              <a:gd name="connsiteX1" fmla="*/ 12192060 w 12192060"/>
              <a:gd name="connsiteY1" fmla="*/ 0 h 522037"/>
              <a:gd name="connsiteX2" fmla="*/ 12192060 w 12192060"/>
              <a:gd name="connsiteY2" fmla="*/ 522037 h 522037"/>
              <a:gd name="connsiteX3" fmla="*/ 0 w 12192060"/>
              <a:gd name="connsiteY3" fmla="*/ 522037 h 5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60" h="522037">
                <a:moveTo>
                  <a:pt x="0" y="0"/>
                </a:moveTo>
                <a:lnTo>
                  <a:pt x="12192060" y="0"/>
                </a:lnTo>
                <a:lnTo>
                  <a:pt x="12192060" y="522037"/>
                </a:lnTo>
                <a:lnTo>
                  <a:pt x="0" y="522037"/>
                </a:lnTo>
                <a:close/>
              </a:path>
            </a:pathLst>
          </a:custGeom>
        </p:spPr>
      </p:pic>
      <p:sp>
        <p:nvSpPr>
          <p:cNvPr id="18" name="橢圓​​ 17">
            <a:extLst>
              <a:ext uri="{FF2B5EF4-FFF2-40B4-BE49-F238E27FC236}">
                <a16:creationId xmlns:a16="http://schemas.microsoft.com/office/drawing/2014/main" id="{63E3A363-145F-206F-266C-B9E2B0FAB7DD}"/>
              </a:ext>
            </a:extLst>
          </p:cNvPr>
          <p:cNvSpPr/>
          <p:nvPr userDrawn="1"/>
        </p:nvSpPr>
        <p:spPr>
          <a:xfrm>
            <a:off x="13875899" y="707410"/>
            <a:ext cx="3235646" cy="3235646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20" name="橢圓​​ 19">
            <a:extLst>
              <a:ext uri="{FF2B5EF4-FFF2-40B4-BE49-F238E27FC236}">
                <a16:creationId xmlns:a16="http://schemas.microsoft.com/office/drawing/2014/main" id="{3DE02E05-595A-16CF-6266-62538DFC16D0}"/>
              </a:ext>
            </a:extLst>
          </p:cNvPr>
          <p:cNvSpPr/>
          <p:nvPr userDrawn="1"/>
        </p:nvSpPr>
        <p:spPr>
          <a:xfrm>
            <a:off x="11910428" y="7477704"/>
            <a:ext cx="564868" cy="56486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22" name="橢圓​​ 21">
            <a:extLst>
              <a:ext uri="{FF2B5EF4-FFF2-40B4-BE49-F238E27FC236}">
                <a16:creationId xmlns:a16="http://schemas.microsoft.com/office/drawing/2014/main" id="{3D85649E-04BD-5186-BD79-8AA93DD3249B}"/>
              </a:ext>
            </a:extLst>
          </p:cNvPr>
          <p:cNvSpPr/>
          <p:nvPr userDrawn="1"/>
        </p:nvSpPr>
        <p:spPr>
          <a:xfrm>
            <a:off x="11910428" y="8518925"/>
            <a:ext cx="564868" cy="56486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24" name="橢圓​​ 23">
            <a:extLst>
              <a:ext uri="{FF2B5EF4-FFF2-40B4-BE49-F238E27FC236}">
                <a16:creationId xmlns:a16="http://schemas.microsoft.com/office/drawing/2014/main" id="{253DCF60-4DBD-60A8-147B-E448AF1810D5}"/>
              </a:ext>
            </a:extLst>
          </p:cNvPr>
          <p:cNvSpPr/>
          <p:nvPr userDrawn="1"/>
        </p:nvSpPr>
        <p:spPr>
          <a:xfrm>
            <a:off x="4395776" y="370251"/>
            <a:ext cx="564868" cy="56486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69CAD9A-42EA-5081-7FB2-7E583DDE1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7368" y="3538728"/>
            <a:ext cx="9793224" cy="2825496"/>
          </a:xfrm>
        </p:spPr>
        <p:txBody>
          <a:bodyPr rtlCol="0" anchor="t">
            <a:noAutofit/>
          </a:bodyPr>
          <a:lstStyle>
            <a:lvl1pPr algn="l">
              <a:defRPr lang="zh-TW" sz="7965"/>
            </a:lvl1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5B3C71F-CB44-ACA0-AF0E-CD2A4DA71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7368" y="2921508"/>
            <a:ext cx="8915400" cy="617220"/>
          </a:xfrm>
        </p:spPr>
        <p:txBody>
          <a:bodyPr rtlCol="0"/>
          <a:lstStyle>
            <a:lvl1pPr marL="0" indent="0" algn="l">
              <a:buNone/>
              <a:defRPr lang="zh-TW" sz="3240"/>
            </a:lvl1pPr>
            <a:lvl2pPr marL="617220" indent="0" algn="ctr">
              <a:buNone/>
              <a:defRPr lang="zh-TW" sz="2700"/>
            </a:lvl2pPr>
            <a:lvl3pPr marL="1234440" indent="0" algn="ctr">
              <a:buNone/>
              <a:defRPr lang="zh-TW" sz="2430"/>
            </a:lvl3pPr>
            <a:lvl4pPr marL="1851660" indent="0" algn="ctr">
              <a:buNone/>
              <a:defRPr lang="zh-TW" sz="2160"/>
            </a:lvl4pPr>
            <a:lvl5pPr marL="2468880" indent="0" algn="ctr">
              <a:buNone/>
              <a:defRPr lang="zh-TW" sz="2160"/>
            </a:lvl5pPr>
            <a:lvl6pPr marL="3086100" indent="0" algn="ctr">
              <a:buNone/>
              <a:defRPr lang="zh-TW" sz="2160"/>
            </a:lvl6pPr>
            <a:lvl7pPr marL="3703320" indent="0" algn="ctr">
              <a:buNone/>
              <a:defRPr lang="zh-TW" sz="2160"/>
            </a:lvl7pPr>
            <a:lvl8pPr marL="4320540" indent="0" algn="ctr">
              <a:buNone/>
              <a:defRPr lang="zh-TW" sz="2160"/>
            </a:lvl8pPr>
            <a:lvl9pPr marL="4937760" indent="0" algn="ctr">
              <a:buNone/>
              <a:defRPr lang="zh-TW" sz="2160"/>
            </a:lvl9pPr>
          </a:lstStyle>
          <a:p>
            <a:pPr rtl="0"/>
            <a:r>
              <a:rPr lang="zh-TW" altLang="en-US" b="1"/>
              <a:t>按一下以編輯母片子標題樣式</a:t>
            </a:r>
            <a:endParaRPr lang="zh-TW" b="1"/>
          </a:p>
        </p:txBody>
      </p:sp>
      <p:pic>
        <p:nvPicPr>
          <p:cNvPr id="26" name="圖形 25">
            <a:extLst>
              <a:ext uri="{FF2B5EF4-FFF2-40B4-BE49-F238E27FC236}">
                <a16:creationId xmlns:a16="http://schemas.microsoft.com/office/drawing/2014/main" id="{0FD1BB09-A7ED-BA2F-D5C0-000FA9FC246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3498771">
            <a:off x="1858268" y="3194660"/>
            <a:ext cx="2252020" cy="22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58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群組 57">
            <a:extLst>
              <a:ext uri="{FF2B5EF4-FFF2-40B4-BE49-F238E27FC236}">
                <a16:creationId xmlns:a16="http://schemas.microsoft.com/office/drawing/2014/main" id="{7F9A3535-D85B-F023-B8C0-28D2FEAAD9E0}"/>
              </a:ext>
            </a:extLst>
          </p:cNvPr>
          <p:cNvGrpSpPr/>
          <p:nvPr userDrawn="1"/>
        </p:nvGrpSpPr>
        <p:grpSpPr>
          <a:xfrm>
            <a:off x="3" y="5741269"/>
            <a:ext cx="18298418" cy="4545734"/>
            <a:chOff x="1" y="3827512"/>
            <a:chExt cx="12198945" cy="3030489"/>
          </a:xfrm>
        </p:grpSpPr>
        <p:sp>
          <p:nvSpPr>
            <p:cNvPr id="57" name="手繪多邊形：圖案 56">
              <a:extLst>
                <a:ext uri="{FF2B5EF4-FFF2-40B4-BE49-F238E27FC236}">
                  <a16:creationId xmlns:a16="http://schemas.microsoft.com/office/drawing/2014/main" id="{C11C7D54-0954-B838-DA12-86EA86543A54}"/>
                </a:ext>
              </a:extLst>
            </p:cNvPr>
            <p:cNvSpPr/>
            <p:nvPr userDrawn="1"/>
          </p:nvSpPr>
          <p:spPr>
            <a:xfrm>
              <a:off x="11488761" y="5133340"/>
              <a:ext cx="521208" cy="1724660"/>
            </a:xfrm>
            <a:custGeom>
              <a:avLst/>
              <a:gdLst>
                <a:gd name="connsiteX0" fmla="*/ 834 w 513332"/>
                <a:gd name="connsiteY0" fmla="*/ -1393 h 1623974"/>
                <a:gd name="connsiteX1" fmla="*/ 514166 w 513332"/>
                <a:gd name="connsiteY1" fmla="*/ -1393 h 1623974"/>
                <a:gd name="connsiteX2" fmla="*/ 514166 w 513332"/>
                <a:gd name="connsiteY2" fmla="*/ 1622582 h 1623974"/>
                <a:gd name="connsiteX3" fmla="*/ 834 w 513332"/>
                <a:gd name="connsiteY3" fmla="*/ 1622582 h 162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332" h="1623974">
                  <a:moveTo>
                    <a:pt x="834" y="-1393"/>
                  </a:moveTo>
                  <a:lnTo>
                    <a:pt x="514166" y="-1393"/>
                  </a:lnTo>
                  <a:lnTo>
                    <a:pt x="514166" y="1622582"/>
                  </a:lnTo>
                  <a:lnTo>
                    <a:pt x="834" y="1622582"/>
                  </a:lnTo>
                  <a:close/>
                </a:path>
              </a:pathLst>
            </a:custGeom>
            <a:solidFill>
              <a:schemeClr val="accent1"/>
            </a:solidFill>
            <a:ln w="282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zh-TW"/>
              </a:defPPr>
            </a:lstStyle>
            <a:p>
              <a:pPr rtl="0"/>
              <a:endParaRPr lang="zh-TW" altLang="en-US" sz="2430" b="1"/>
            </a:p>
          </p:txBody>
        </p:sp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E49D87C6-232E-E91C-0D76-756637414E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291" r="42583" b="30832"/>
            <a:stretch>
              <a:fillRect/>
            </a:stretch>
          </p:blipFill>
          <p:spPr>
            <a:xfrm>
              <a:off x="1" y="3827512"/>
              <a:ext cx="12198945" cy="3030489"/>
            </a:xfrm>
            <a:custGeom>
              <a:avLst/>
              <a:gdLst>
                <a:gd name="connsiteX0" fmla="*/ 0 w 12198945"/>
                <a:gd name="connsiteY0" fmla="*/ 0 h 3030489"/>
                <a:gd name="connsiteX1" fmla="*/ 12198945 w 12198945"/>
                <a:gd name="connsiteY1" fmla="*/ 0 h 3030489"/>
                <a:gd name="connsiteX2" fmla="*/ 12198945 w 12198945"/>
                <a:gd name="connsiteY2" fmla="*/ 1369519 h 3030489"/>
                <a:gd name="connsiteX3" fmla="*/ 11240822 w 12198945"/>
                <a:gd name="connsiteY3" fmla="*/ 1369519 h 3030489"/>
                <a:gd name="connsiteX4" fmla="*/ 11240822 w 12198945"/>
                <a:gd name="connsiteY4" fmla="*/ 3030489 h 3030489"/>
                <a:gd name="connsiteX5" fmla="*/ 0 w 12198945"/>
                <a:gd name="connsiteY5" fmla="*/ 3030489 h 303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945" h="3030489">
                  <a:moveTo>
                    <a:pt x="0" y="0"/>
                  </a:moveTo>
                  <a:lnTo>
                    <a:pt x="12198945" y="0"/>
                  </a:lnTo>
                  <a:lnTo>
                    <a:pt x="12198945" y="1369519"/>
                  </a:lnTo>
                  <a:lnTo>
                    <a:pt x="11240822" y="1369519"/>
                  </a:lnTo>
                  <a:lnTo>
                    <a:pt x="11240822" y="3030489"/>
                  </a:lnTo>
                  <a:lnTo>
                    <a:pt x="0" y="3030489"/>
                  </a:lnTo>
                  <a:close/>
                </a:path>
              </a:pathLst>
            </a:cu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0" y="3182112"/>
            <a:ext cx="9765792" cy="5367528"/>
          </a:xfrm>
        </p:spPr>
        <p:txBody>
          <a:bodyPr rtlCol="0"/>
          <a:lstStyle>
            <a:lvl1pPr marL="0" indent="0">
              <a:buNone/>
              <a:defRPr lang="zh-TW" sz="2430"/>
            </a:lvl1pPr>
            <a:lvl2pPr marL="382676">
              <a:defRPr lang="zh-TW" sz="2430"/>
            </a:lvl2pPr>
            <a:lvl3pPr marL="765353">
              <a:defRPr lang="zh-TW" sz="2160"/>
            </a:lvl3pPr>
            <a:lvl4pPr marL="1024585">
              <a:defRPr lang="zh-TW" sz="1890"/>
            </a:lvl4pPr>
            <a:lvl5pPr marL="1407262">
              <a:defRPr lang="zh-TW" sz="1890"/>
            </a:lvl5pPr>
          </a:lstStyle>
          <a:p>
            <a:pPr lvl="0" rtl="0"/>
            <a:r>
              <a:rPr lang="zh-TW" altLang="en-US" b="1"/>
              <a:t>按一下以編輯母片文字樣式</a:t>
            </a:r>
          </a:p>
          <a:p>
            <a:pPr lvl="1" rtl="0"/>
            <a:r>
              <a:rPr lang="zh-TW" altLang="en-US" b="1"/>
              <a:t>第二層</a:t>
            </a:r>
          </a:p>
          <a:p>
            <a:pPr lvl="2" rtl="0"/>
            <a:r>
              <a:rPr lang="zh-TW" altLang="en-US" b="1"/>
              <a:t>第三層</a:t>
            </a:r>
          </a:p>
          <a:p>
            <a:pPr lvl="3" rtl="0"/>
            <a:r>
              <a:rPr lang="zh-TW" altLang="en-US" b="1"/>
              <a:t>第四層</a:t>
            </a:r>
          </a:p>
          <a:p>
            <a:pPr lvl="4" rtl="0"/>
            <a:r>
              <a:rPr lang="zh-TW" altLang="en-US" b="1"/>
              <a:t>第五層</a:t>
            </a:r>
            <a:endParaRPr lang="zh-TW" b="1"/>
          </a:p>
        </p:txBody>
      </p:sp>
      <p:sp>
        <p:nvSpPr>
          <p:cNvPr id="7" name="文字版面配置區 9">
            <a:extLst>
              <a:ext uri="{FF2B5EF4-FFF2-40B4-BE49-F238E27FC236}">
                <a16:creationId xmlns:a16="http://schemas.microsoft.com/office/drawing/2014/main" id="{E3602100-4B1B-08F9-3FE3-A39515512D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 b="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11" name="手繪多邊形​​(F) 65">
            <a:extLst>
              <a:ext uri="{FF2B5EF4-FFF2-40B4-BE49-F238E27FC236}">
                <a16:creationId xmlns:a16="http://schemas.microsoft.com/office/drawing/2014/main" id="{232AA84F-639D-A24B-BB67-2694CC069C65}"/>
              </a:ext>
            </a:extLst>
          </p:cNvPr>
          <p:cNvSpPr/>
          <p:nvPr/>
        </p:nvSpPr>
        <p:spPr>
          <a:xfrm>
            <a:off x="1258484" y="7767554"/>
            <a:ext cx="3235648" cy="2519446"/>
          </a:xfrm>
          <a:custGeom>
            <a:avLst/>
            <a:gdLst>
              <a:gd name="connsiteX0" fmla="*/ 1078549 w 2157098"/>
              <a:gd name="connsiteY0" fmla="*/ 0 h 1679630"/>
              <a:gd name="connsiteX1" fmla="*/ 2157098 w 2157098"/>
              <a:gd name="connsiteY1" fmla="*/ 1078549 h 1679630"/>
              <a:gd name="connsiteX2" fmla="*/ 2072341 w 2157098"/>
              <a:gd name="connsiteY2" fmla="*/ 1498369 h 1679630"/>
              <a:gd name="connsiteX3" fmla="*/ 1973955 w 2157098"/>
              <a:gd name="connsiteY3" fmla="*/ 1679630 h 1679630"/>
              <a:gd name="connsiteX4" fmla="*/ 183143 w 2157098"/>
              <a:gd name="connsiteY4" fmla="*/ 1679630 h 1679630"/>
              <a:gd name="connsiteX5" fmla="*/ 84758 w 2157098"/>
              <a:gd name="connsiteY5" fmla="*/ 1498369 h 1679630"/>
              <a:gd name="connsiteX6" fmla="*/ 0 w 2157098"/>
              <a:gd name="connsiteY6" fmla="*/ 1078549 h 1679630"/>
              <a:gd name="connsiteX7" fmla="*/ 1078549 w 2157098"/>
              <a:gd name="connsiteY7" fmla="*/ 0 h 167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7098" h="1679630">
                <a:moveTo>
                  <a:pt x="1078549" y="0"/>
                </a:moveTo>
                <a:cubicBezTo>
                  <a:pt x="1674215" y="0"/>
                  <a:pt x="2157098" y="482883"/>
                  <a:pt x="2157098" y="1078549"/>
                </a:cubicBezTo>
                <a:cubicBezTo>
                  <a:pt x="2157098" y="1227466"/>
                  <a:pt x="2126918" y="1369333"/>
                  <a:pt x="2072341" y="1498369"/>
                </a:cubicBezTo>
                <a:lnTo>
                  <a:pt x="1973955" y="1679630"/>
                </a:lnTo>
                <a:lnTo>
                  <a:pt x="183143" y="1679630"/>
                </a:lnTo>
                <a:lnTo>
                  <a:pt x="84758" y="1498369"/>
                </a:lnTo>
                <a:cubicBezTo>
                  <a:pt x="30180" y="1369333"/>
                  <a:pt x="0" y="1227466"/>
                  <a:pt x="0" y="1078549"/>
                </a:cubicBezTo>
                <a:cubicBezTo>
                  <a:pt x="0" y="482883"/>
                  <a:pt x="482883" y="0"/>
                  <a:pt x="1078549" y="0"/>
                </a:cubicBezTo>
                <a:close/>
              </a:path>
            </a:pathLst>
          </a:custGeom>
          <a:solidFill>
            <a:schemeClr val="accent4">
              <a:alpha val="8321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13" name="橢圓​​ 12">
            <a:extLst>
              <a:ext uri="{FF2B5EF4-FFF2-40B4-BE49-F238E27FC236}">
                <a16:creationId xmlns:a16="http://schemas.microsoft.com/office/drawing/2014/main" id="{439B8E7B-82C3-F9D6-9E34-8F76C40C8539}"/>
              </a:ext>
            </a:extLst>
          </p:cNvPr>
          <p:cNvSpPr/>
          <p:nvPr/>
        </p:nvSpPr>
        <p:spPr>
          <a:xfrm>
            <a:off x="14440076" y="7486376"/>
            <a:ext cx="562356" cy="5623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60" name="頁尾版面配置區 59">
            <a:extLst>
              <a:ext uri="{FF2B5EF4-FFF2-40B4-BE49-F238E27FC236}">
                <a16:creationId xmlns:a16="http://schemas.microsoft.com/office/drawing/2014/main" id="{EACDB755-CEBA-6C68-443D-525463E80DA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61" name="投影片編號版面配置區 60">
            <a:extLst>
              <a:ext uri="{FF2B5EF4-FFF2-40B4-BE49-F238E27FC236}">
                <a16:creationId xmlns:a16="http://schemas.microsoft.com/office/drawing/2014/main" id="{307D0F4E-2944-C947-2B6E-0547303F25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774613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7" y="658368"/>
            <a:ext cx="13143370" cy="1988820"/>
          </a:xfrm>
        </p:spPr>
        <p:txBody>
          <a:bodyPr rtlCol="0"/>
          <a:lstStyle>
            <a:lvl1pPr>
              <a:defRPr lang="zh-TW" sz="8910"/>
            </a:lvl1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A8596636-128C-4D64-E63E-16619F5CDF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839212"/>
            <a:ext cx="12989052" cy="1124712"/>
          </a:xfrm>
          <a:solidFill>
            <a:schemeClr val="accent1">
              <a:lumMod val="75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zh-TW" sz="54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D5E065C5-B7CB-9146-3A7C-A6F39CA9B2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75820" y="2688336"/>
            <a:ext cx="1440180" cy="14401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zh-TW" sz="54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b="1"/>
              <a:t>00</a:t>
            </a:r>
          </a:p>
        </p:txBody>
      </p:sp>
      <p:sp>
        <p:nvSpPr>
          <p:cNvPr id="9" name="文字版面配置區 7">
            <a:extLst>
              <a:ext uri="{FF2B5EF4-FFF2-40B4-BE49-F238E27FC236}">
                <a16:creationId xmlns:a16="http://schemas.microsoft.com/office/drawing/2014/main" id="{BD0306DB-B174-37A8-719D-C89F9EE118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337685"/>
            <a:ext cx="12989052" cy="1124712"/>
          </a:xfrm>
          <a:solidFill>
            <a:schemeClr val="accent2">
              <a:lumMod val="75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zh-TW" sz="54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15" name="文字版面配置區 13">
            <a:extLst>
              <a:ext uri="{FF2B5EF4-FFF2-40B4-BE49-F238E27FC236}">
                <a16:creationId xmlns:a16="http://schemas.microsoft.com/office/drawing/2014/main" id="{D80DBC95-A30E-E3C3-6A02-0DE7F6995B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75820" y="4176522"/>
            <a:ext cx="1440180" cy="14401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zh-TW" sz="54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b="1"/>
              <a:t>00</a:t>
            </a:r>
          </a:p>
        </p:txBody>
      </p:sp>
      <p:sp>
        <p:nvSpPr>
          <p:cNvPr id="10" name="文字版面配置區 7">
            <a:extLst>
              <a:ext uri="{FF2B5EF4-FFF2-40B4-BE49-F238E27FC236}">
                <a16:creationId xmlns:a16="http://schemas.microsoft.com/office/drawing/2014/main" id="{CFF0762B-1AD3-943D-F4CC-9D5CF57405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5836158"/>
            <a:ext cx="12989052" cy="1124712"/>
          </a:xfrm>
          <a:solidFill>
            <a:schemeClr val="accent4">
              <a:lumMod val="75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zh-TW" sz="54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16" name="文字版面配置區 13">
            <a:extLst>
              <a:ext uri="{FF2B5EF4-FFF2-40B4-BE49-F238E27FC236}">
                <a16:creationId xmlns:a16="http://schemas.microsoft.com/office/drawing/2014/main" id="{51060427-2619-E83D-D977-65854C7AA3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75820" y="5664708"/>
            <a:ext cx="1440180" cy="14401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zh-TW" sz="54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b="1"/>
              <a:t>00</a:t>
            </a:r>
          </a:p>
        </p:txBody>
      </p:sp>
      <p:sp>
        <p:nvSpPr>
          <p:cNvPr id="11" name="文字版面配置區 7">
            <a:extLst>
              <a:ext uri="{FF2B5EF4-FFF2-40B4-BE49-F238E27FC236}">
                <a16:creationId xmlns:a16="http://schemas.microsoft.com/office/drawing/2014/main" id="{8B28E366-646A-5633-0E0C-1BB99B27FD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7334631"/>
            <a:ext cx="12989052" cy="1124712"/>
          </a:xfrm>
          <a:solidFill>
            <a:schemeClr val="tx1">
              <a:lumMod val="90000"/>
              <a:lumOff val="10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zh-TW" sz="54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17" name="文字版面配置區 13">
            <a:extLst>
              <a:ext uri="{FF2B5EF4-FFF2-40B4-BE49-F238E27FC236}">
                <a16:creationId xmlns:a16="http://schemas.microsoft.com/office/drawing/2014/main" id="{2A38A746-8D71-1D08-BD7B-347D1E5985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275820" y="7152894"/>
            <a:ext cx="1440180" cy="1440180"/>
          </a:xfrm>
          <a:prstGeom prst="ellipse">
            <a:avLst/>
          </a:prstGeom>
          <a:solidFill>
            <a:schemeClr val="tx2"/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zh-TW" sz="54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b="1"/>
              <a:t>00</a:t>
            </a:r>
          </a:p>
        </p:txBody>
      </p:sp>
      <p:sp>
        <p:nvSpPr>
          <p:cNvPr id="12" name="文字版面配置區 7">
            <a:extLst>
              <a:ext uri="{FF2B5EF4-FFF2-40B4-BE49-F238E27FC236}">
                <a16:creationId xmlns:a16="http://schemas.microsoft.com/office/drawing/2014/main" id="{CB500DDB-4549-EAE1-1AA8-DBD382D2B9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8833104"/>
            <a:ext cx="12989052" cy="1124712"/>
          </a:xfrm>
          <a:solidFill>
            <a:schemeClr val="accent3">
              <a:lumMod val="75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zh-TW" sz="54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18" name="文字版面配置區 13">
            <a:extLst>
              <a:ext uri="{FF2B5EF4-FFF2-40B4-BE49-F238E27FC236}">
                <a16:creationId xmlns:a16="http://schemas.microsoft.com/office/drawing/2014/main" id="{EC619F49-49DD-DF7B-37A0-6104FF3C2B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275820" y="8641080"/>
            <a:ext cx="1440180" cy="144018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zh-TW" sz="54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b="1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235472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 hidden="1">
            <a:extLst>
              <a:ext uri="{FF2B5EF4-FFF2-40B4-BE49-F238E27FC236}">
                <a16:creationId xmlns:a16="http://schemas.microsoft.com/office/drawing/2014/main" id="{25EA7C35-FF1A-FBFD-05A2-718EB0D16B65}"/>
              </a:ext>
            </a:extLst>
          </p:cNvPr>
          <p:cNvSpPr/>
          <p:nvPr/>
        </p:nvSpPr>
        <p:spPr>
          <a:xfrm>
            <a:off x="350523" y="3017520"/>
            <a:ext cx="4793158" cy="4930301"/>
          </a:xfrm>
          <a:custGeom>
            <a:avLst/>
            <a:gdLst>
              <a:gd name="connsiteX0" fmla="*/ 2213 w 9357201"/>
              <a:gd name="connsiteY0" fmla="*/ -650 h 3276674"/>
              <a:gd name="connsiteX1" fmla="*/ 8009370 w 9357201"/>
              <a:gd name="connsiteY1" fmla="*/ -650 h 3276674"/>
              <a:gd name="connsiteX2" fmla="*/ 9359415 w 9357201"/>
              <a:gd name="connsiteY2" fmla="*/ 1355860 h 3276674"/>
              <a:gd name="connsiteX3" fmla="*/ 9359415 w 9357201"/>
              <a:gd name="connsiteY3" fmla="*/ 3276024 h 3276674"/>
              <a:gd name="connsiteX0" fmla="*/ 0 w 9357202"/>
              <a:gd name="connsiteY0" fmla="*/ 33 h 3276707"/>
              <a:gd name="connsiteX1" fmla="*/ 5765524 w 9357202"/>
              <a:gd name="connsiteY1" fmla="*/ 0 h 3276707"/>
              <a:gd name="connsiteX2" fmla="*/ 8007157 w 9357202"/>
              <a:gd name="connsiteY2" fmla="*/ 33 h 3276707"/>
              <a:gd name="connsiteX3" fmla="*/ 9357202 w 9357202"/>
              <a:gd name="connsiteY3" fmla="*/ 1356543 h 3276707"/>
              <a:gd name="connsiteX4" fmla="*/ 9357202 w 9357202"/>
              <a:gd name="connsiteY4" fmla="*/ 3276707 h 3276707"/>
              <a:gd name="connsiteX0" fmla="*/ 0 w 3591678"/>
              <a:gd name="connsiteY0" fmla="*/ 0 h 3276707"/>
              <a:gd name="connsiteX1" fmla="*/ 2241633 w 3591678"/>
              <a:gd name="connsiteY1" fmla="*/ 33 h 3276707"/>
              <a:gd name="connsiteX2" fmla="*/ 3591678 w 3591678"/>
              <a:gd name="connsiteY2" fmla="*/ 1356543 h 3276707"/>
              <a:gd name="connsiteX3" fmla="*/ 3591678 w 3591678"/>
              <a:gd name="connsiteY3" fmla="*/ 3276707 h 3276707"/>
              <a:gd name="connsiteX0" fmla="*/ 0 w 3408798"/>
              <a:gd name="connsiteY0" fmla="*/ 0 h 3276707"/>
              <a:gd name="connsiteX1" fmla="*/ 2058753 w 3408798"/>
              <a:gd name="connsiteY1" fmla="*/ 33 h 3276707"/>
              <a:gd name="connsiteX2" fmla="*/ 3408798 w 3408798"/>
              <a:gd name="connsiteY2" fmla="*/ 1356543 h 3276707"/>
              <a:gd name="connsiteX3" fmla="*/ 3408798 w 3408798"/>
              <a:gd name="connsiteY3" fmla="*/ 3276707 h 3276707"/>
              <a:gd name="connsiteX0" fmla="*/ 0 w 3225918"/>
              <a:gd name="connsiteY0" fmla="*/ 0 h 3286867"/>
              <a:gd name="connsiteX1" fmla="*/ 1875873 w 3225918"/>
              <a:gd name="connsiteY1" fmla="*/ 10193 h 3286867"/>
              <a:gd name="connsiteX2" fmla="*/ 3225918 w 3225918"/>
              <a:gd name="connsiteY2" fmla="*/ 1366703 h 3286867"/>
              <a:gd name="connsiteX3" fmla="*/ 3225918 w 3225918"/>
              <a:gd name="connsiteY3" fmla="*/ 3286867 h 3286867"/>
              <a:gd name="connsiteX0" fmla="*/ 0 w 3195438"/>
              <a:gd name="connsiteY0" fmla="*/ 0 h 3286867"/>
              <a:gd name="connsiteX1" fmla="*/ 1845393 w 3195438"/>
              <a:gd name="connsiteY1" fmla="*/ 10193 h 3286867"/>
              <a:gd name="connsiteX2" fmla="*/ 3195438 w 3195438"/>
              <a:gd name="connsiteY2" fmla="*/ 1366703 h 3286867"/>
              <a:gd name="connsiteX3" fmla="*/ 3195438 w 3195438"/>
              <a:gd name="connsiteY3" fmla="*/ 3286867 h 328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438" h="3286867">
                <a:moveTo>
                  <a:pt x="0" y="0"/>
                </a:moveTo>
                <a:lnTo>
                  <a:pt x="1845393" y="10193"/>
                </a:lnTo>
                <a:cubicBezTo>
                  <a:pt x="2591000" y="10193"/>
                  <a:pt x="3195438" y="617523"/>
                  <a:pt x="3195438" y="1366703"/>
                </a:cubicBezTo>
                <a:lnTo>
                  <a:pt x="3195438" y="3286867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zh-TW"/>
            </a:defPPr>
          </a:lstStyle>
          <a:p>
            <a:pPr rtl="0"/>
            <a:endParaRPr lang="zh-TW" altLang="en-US" sz="2430" b="1"/>
          </a:p>
        </p:txBody>
      </p:sp>
      <p:sp>
        <p:nvSpPr>
          <p:cNvPr id="24" name="Freeform: Shape 23" hidden="1">
            <a:extLst>
              <a:ext uri="{FF2B5EF4-FFF2-40B4-BE49-F238E27FC236}">
                <a16:creationId xmlns:a16="http://schemas.microsoft.com/office/drawing/2014/main" id="{B09E8213-E4A1-3E30-9198-8B68ABEE82B8}"/>
              </a:ext>
            </a:extLst>
          </p:cNvPr>
          <p:cNvSpPr/>
          <p:nvPr/>
        </p:nvSpPr>
        <p:spPr>
          <a:xfrm>
            <a:off x="5143676" y="7088849"/>
            <a:ext cx="12766412" cy="2049295"/>
          </a:xfrm>
          <a:custGeom>
            <a:avLst/>
            <a:gdLst>
              <a:gd name="connsiteX0" fmla="*/ 10980107 w 10977893"/>
              <a:gd name="connsiteY0" fmla="*/ -650 h 1365979"/>
              <a:gd name="connsiteX1" fmla="*/ 10980107 w 10977893"/>
              <a:gd name="connsiteY1" fmla="*/ 789104 h 1365979"/>
              <a:gd name="connsiteX2" fmla="*/ 10357989 w 10977893"/>
              <a:gd name="connsiteY2" fmla="*/ 1365329 h 1365979"/>
              <a:gd name="connsiteX3" fmla="*/ 624331 w 10977893"/>
              <a:gd name="connsiteY3" fmla="*/ 1365329 h 1365979"/>
              <a:gd name="connsiteX4" fmla="*/ 2213 w 10977893"/>
              <a:gd name="connsiteY4" fmla="*/ 789104 h 1365979"/>
              <a:gd name="connsiteX5" fmla="*/ 2213 w 10977893"/>
              <a:gd name="connsiteY5" fmla="*/ -650 h 1365979"/>
              <a:gd name="connsiteX0" fmla="*/ 10977894 w 10977894"/>
              <a:gd name="connsiteY0" fmla="*/ 0 h 1365979"/>
              <a:gd name="connsiteX1" fmla="*/ 10977894 w 10977894"/>
              <a:gd name="connsiteY1" fmla="*/ 789754 h 1365979"/>
              <a:gd name="connsiteX2" fmla="*/ 10355776 w 10977894"/>
              <a:gd name="connsiteY2" fmla="*/ 1365979 h 1365979"/>
              <a:gd name="connsiteX3" fmla="*/ 8724301 w 10977894"/>
              <a:gd name="connsiteY3" fmla="*/ 1362386 h 1365979"/>
              <a:gd name="connsiteX4" fmla="*/ 622118 w 10977894"/>
              <a:gd name="connsiteY4" fmla="*/ 1365979 h 1365979"/>
              <a:gd name="connsiteX5" fmla="*/ 0 w 10977894"/>
              <a:gd name="connsiteY5" fmla="*/ 789754 h 1365979"/>
              <a:gd name="connsiteX6" fmla="*/ 0 w 10977894"/>
              <a:gd name="connsiteY6" fmla="*/ 0 h 1365979"/>
              <a:gd name="connsiteX0" fmla="*/ 10977894 w 10977894"/>
              <a:gd name="connsiteY0" fmla="*/ 789754 h 1365979"/>
              <a:gd name="connsiteX1" fmla="*/ 10355776 w 10977894"/>
              <a:gd name="connsiteY1" fmla="*/ 1365979 h 1365979"/>
              <a:gd name="connsiteX2" fmla="*/ 8724301 w 10977894"/>
              <a:gd name="connsiteY2" fmla="*/ 1362386 h 1365979"/>
              <a:gd name="connsiteX3" fmla="*/ 622118 w 10977894"/>
              <a:gd name="connsiteY3" fmla="*/ 1365979 h 1365979"/>
              <a:gd name="connsiteX4" fmla="*/ 0 w 10977894"/>
              <a:gd name="connsiteY4" fmla="*/ 789754 h 1365979"/>
              <a:gd name="connsiteX5" fmla="*/ 0 w 10977894"/>
              <a:gd name="connsiteY5" fmla="*/ 0 h 1365979"/>
              <a:gd name="connsiteX0" fmla="*/ 10355776 w 10355776"/>
              <a:gd name="connsiteY0" fmla="*/ 1365979 h 1365979"/>
              <a:gd name="connsiteX1" fmla="*/ 8724301 w 10355776"/>
              <a:gd name="connsiteY1" fmla="*/ 1362386 h 1365979"/>
              <a:gd name="connsiteX2" fmla="*/ 622118 w 10355776"/>
              <a:gd name="connsiteY2" fmla="*/ 1365979 h 1365979"/>
              <a:gd name="connsiteX3" fmla="*/ 0 w 10355776"/>
              <a:gd name="connsiteY3" fmla="*/ 789754 h 1365979"/>
              <a:gd name="connsiteX4" fmla="*/ 0 w 10355776"/>
              <a:gd name="connsiteY4" fmla="*/ 0 h 1365979"/>
              <a:gd name="connsiteX0" fmla="*/ 8724301 w 8724301"/>
              <a:gd name="connsiteY0" fmla="*/ 1362386 h 1365979"/>
              <a:gd name="connsiteX1" fmla="*/ 622118 w 8724301"/>
              <a:gd name="connsiteY1" fmla="*/ 1365979 h 1365979"/>
              <a:gd name="connsiteX2" fmla="*/ 0 w 8724301"/>
              <a:gd name="connsiteY2" fmla="*/ 789754 h 1365979"/>
              <a:gd name="connsiteX3" fmla="*/ 0 w 8724301"/>
              <a:gd name="connsiteY3" fmla="*/ 0 h 1365979"/>
              <a:gd name="connsiteX0" fmla="*/ 8510941 w 8510941"/>
              <a:gd name="connsiteY0" fmla="*/ 1366196 h 1366196"/>
              <a:gd name="connsiteX1" fmla="*/ 622118 w 8510941"/>
              <a:gd name="connsiteY1" fmla="*/ 1365979 h 1366196"/>
              <a:gd name="connsiteX2" fmla="*/ 0 w 8510941"/>
              <a:gd name="connsiteY2" fmla="*/ 789754 h 1366196"/>
              <a:gd name="connsiteX3" fmla="*/ 0 w 8510941"/>
              <a:gd name="connsiteY3" fmla="*/ 0 h 136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41" h="1366196">
                <a:moveTo>
                  <a:pt x="8510941" y="1366196"/>
                </a:moveTo>
                <a:lnTo>
                  <a:pt x="622118" y="1365979"/>
                </a:lnTo>
                <a:cubicBezTo>
                  <a:pt x="278520" y="1365979"/>
                  <a:pt x="0" y="1107979"/>
                  <a:pt x="0" y="789754"/>
                </a:cubicBezTo>
                <a:lnTo>
                  <a:pt x="0" y="0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zh-TW"/>
            </a:defPPr>
          </a:lstStyle>
          <a:p>
            <a:pPr rtl="0"/>
            <a:endParaRPr lang="zh-TW" altLang="en-US" sz="2430" b="1"/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A67CFF6C-EDBA-8B95-5C93-0B4BB5939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507" r="12032"/>
          <a:stretch/>
        </p:blipFill>
        <p:spPr>
          <a:xfrm>
            <a:off x="0" y="2669061"/>
            <a:ext cx="18288000" cy="6875987"/>
          </a:xfrm>
          <a:custGeom>
            <a:avLst/>
            <a:gdLst>
              <a:gd name="connsiteX0" fmla="*/ 0 w 12192000"/>
              <a:gd name="connsiteY0" fmla="*/ 0 h 4583992"/>
              <a:gd name="connsiteX1" fmla="*/ 12192000 w 12192000"/>
              <a:gd name="connsiteY1" fmla="*/ 0 h 4583992"/>
              <a:gd name="connsiteX2" fmla="*/ 12192000 w 12192000"/>
              <a:gd name="connsiteY2" fmla="*/ 2190264 h 4583992"/>
              <a:gd name="connsiteX3" fmla="*/ 12187938 w 12192000"/>
              <a:gd name="connsiteY3" fmla="*/ 2190264 h 4583992"/>
              <a:gd name="connsiteX4" fmla="*/ 12187938 w 12192000"/>
              <a:gd name="connsiteY4" fmla="*/ 4583992 h 4583992"/>
              <a:gd name="connsiteX5" fmla="*/ 0 w 12192000"/>
              <a:gd name="connsiteY5" fmla="*/ 4583992 h 458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583992">
                <a:moveTo>
                  <a:pt x="0" y="0"/>
                </a:moveTo>
                <a:lnTo>
                  <a:pt x="12192000" y="0"/>
                </a:lnTo>
                <a:lnTo>
                  <a:pt x="12192000" y="2190264"/>
                </a:lnTo>
                <a:lnTo>
                  <a:pt x="12187938" y="2190264"/>
                </a:lnTo>
                <a:lnTo>
                  <a:pt x="12187938" y="4583992"/>
                </a:lnTo>
                <a:lnTo>
                  <a:pt x="0" y="4583992"/>
                </a:lnTo>
                <a:close/>
              </a:path>
            </a:pathLst>
          </a:custGeom>
        </p:spPr>
      </p:pic>
      <p:sp>
        <p:nvSpPr>
          <p:cNvPr id="18" name="橢圓​​ 17">
            <a:extLst>
              <a:ext uri="{FF2B5EF4-FFF2-40B4-BE49-F238E27FC236}">
                <a16:creationId xmlns:a16="http://schemas.microsoft.com/office/drawing/2014/main" id="{1FEFD686-81C7-A517-F1C0-0C3D3EF340F2}"/>
              </a:ext>
            </a:extLst>
          </p:cNvPr>
          <p:cNvSpPr/>
          <p:nvPr/>
        </p:nvSpPr>
        <p:spPr>
          <a:xfrm>
            <a:off x="1150876" y="5442174"/>
            <a:ext cx="2442412" cy="2442413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6032612E-888F-3F52-2DF9-1A7FC1C33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72707"/>
          <a:stretch>
            <a:fillRect/>
          </a:stretch>
        </p:blipFill>
        <p:spPr>
          <a:xfrm>
            <a:off x="7973570" y="7530203"/>
            <a:ext cx="10077512" cy="2807658"/>
          </a:xfrm>
          <a:custGeom>
            <a:avLst/>
            <a:gdLst>
              <a:gd name="connsiteX0" fmla="*/ 0 w 6718341"/>
              <a:gd name="connsiteY0" fmla="*/ 0 h 1871772"/>
              <a:gd name="connsiteX1" fmla="*/ 6718341 w 6718341"/>
              <a:gd name="connsiteY1" fmla="*/ 0 h 1871772"/>
              <a:gd name="connsiteX2" fmla="*/ 6718341 w 6718341"/>
              <a:gd name="connsiteY2" fmla="*/ 1871772 h 1871772"/>
              <a:gd name="connsiteX3" fmla="*/ 0 w 6718341"/>
              <a:gd name="connsiteY3" fmla="*/ 1871772 h 187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8341" h="1871772">
                <a:moveTo>
                  <a:pt x="0" y="0"/>
                </a:moveTo>
                <a:lnTo>
                  <a:pt x="6718341" y="0"/>
                </a:lnTo>
                <a:lnTo>
                  <a:pt x="6718341" y="1871772"/>
                </a:lnTo>
                <a:lnTo>
                  <a:pt x="0" y="1871772"/>
                </a:lnTo>
                <a:close/>
              </a:path>
            </a:pathLst>
          </a:custGeom>
        </p:spPr>
      </p:pic>
      <p:sp>
        <p:nvSpPr>
          <p:cNvPr id="12" name="橢圓​​ 11">
            <a:extLst>
              <a:ext uri="{FF2B5EF4-FFF2-40B4-BE49-F238E27FC236}">
                <a16:creationId xmlns:a16="http://schemas.microsoft.com/office/drawing/2014/main" id="{3CA6479C-DB58-C182-DA46-646A89A79A6F}"/>
              </a:ext>
            </a:extLst>
          </p:cNvPr>
          <p:cNvSpPr/>
          <p:nvPr/>
        </p:nvSpPr>
        <p:spPr>
          <a:xfrm>
            <a:off x="17204412" y="8856688"/>
            <a:ext cx="564868" cy="56486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14" name="橢圓​​ 13">
            <a:extLst>
              <a:ext uri="{FF2B5EF4-FFF2-40B4-BE49-F238E27FC236}">
                <a16:creationId xmlns:a16="http://schemas.microsoft.com/office/drawing/2014/main" id="{940F0BF7-907A-B0C3-5845-78EDA851891C}"/>
              </a:ext>
            </a:extLst>
          </p:cNvPr>
          <p:cNvSpPr/>
          <p:nvPr/>
        </p:nvSpPr>
        <p:spPr>
          <a:xfrm>
            <a:off x="4501300" y="3617219"/>
            <a:ext cx="564868" cy="56486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5D287EAB-26E8-C8AF-6CB0-D37B7CB37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165" t="77500"/>
          <a:stretch>
            <a:fillRect/>
          </a:stretch>
        </p:blipFill>
        <p:spPr>
          <a:xfrm flipH="1">
            <a:off x="11598999" y="0"/>
            <a:ext cx="6689002" cy="2314534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EF5323F-6D74-29FA-F04C-027DF28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116" y="3456432"/>
            <a:ext cx="8270748" cy="3648456"/>
          </a:xfrm>
        </p:spPr>
        <p:txBody>
          <a:bodyPr rtlCol="0" anchor="t">
            <a:noAutofit/>
          </a:bodyPr>
          <a:lstStyle>
            <a:lvl1pPr>
              <a:defRPr lang="zh-TW" sz="8910"/>
            </a:lvl1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9116" y="2827789"/>
            <a:ext cx="8915400" cy="617220"/>
          </a:xfrm>
        </p:spPr>
        <p:txBody>
          <a:bodyPr rtlCol="0"/>
          <a:lstStyle>
            <a:lvl1pPr marL="0" indent="0">
              <a:buNone/>
              <a:defRPr lang="zh-TW" sz="3240">
                <a:solidFill>
                  <a:schemeClr val="tx1"/>
                </a:solidFill>
              </a:defRPr>
            </a:lvl1pPr>
            <a:lvl2pPr marL="617220" indent="0">
              <a:buNone/>
              <a:defRPr lang="zh-TW" sz="2700">
                <a:solidFill>
                  <a:schemeClr val="tx1">
                    <a:tint val="75000"/>
                  </a:schemeClr>
                </a:solidFill>
              </a:defRPr>
            </a:lvl2pPr>
            <a:lvl3pPr marL="1234440" indent="0">
              <a:buNone/>
              <a:defRPr lang="zh-TW" sz="2430">
                <a:solidFill>
                  <a:schemeClr val="tx1">
                    <a:tint val="75000"/>
                  </a:schemeClr>
                </a:solidFill>
              </a:defRPr>
            </a:lvl3pPr>
            <a:lvl4pPr marL="185166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4pPr>
            <a:lvl5pPr marL="246888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5pPr>
            <a:lvl6pPr marL="308610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6pPr>
            <a:lvl7pPr marL="370332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7pPr>
            <a:lvl8pPr marL="432054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8pPr>
            <a:lvl9pPr marL="493776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08604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和內容 - 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004" y="1083565"/>
            <a:ext cx="13305984" cy="1147473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607308"/>
            <a:ext cx="16075152" cy="5445252"/>
          </a:xfrm>
        </p:spPr>
        <p:txBody>
          <a:bodyPr rtlCol="0"/>
          <a:lstStyle>
            <a:defPPr>
              <a:defRPr lang="zh-TW"/>
            </a:defPPr>
          </a:lstStyle>
          <a:p>
            <a:pPr lvl="0" rtl="0"/>
            <a:r>
              <a:rPr lang="zh-TW" altLang="en-US" b="1"/>
              <a:t>按一下以編輯母片文字樣式</a:t>
            </a:r>
          </a:p>
          <a:p>
            <a:pPr lvl="1" rtl="0"/>
            <a:r>
              <a:rPr lang="zh-TW" altLang="en-US" b="1"/>
              <a:t>第二層</a:t>
            </a:r>
          </a:p>
          <a:p>
            <a:pPr lvl="2" rtl="0"/>
            <a:r>
              <a:rPr lang="zh-TW" altLang="en-US" b="1"/>
              <a:t>第三層</a:t>
            </a:r>
          </a:p>
          <a:p>
            <a:pPr lvl="3" rtl="0"/>
            <a:r>
              <a:rPr lang="zh-TW" altLang="en-US" b="1"/>
              <a:t>第四層</a:t>
            </a:r>
          </a:p>
          <a:p>
            <a:pPr lvl="4" rtl="0"/>
            <a:r>
              <a:rPr lang="zh-TW" altLang="en-US" b="1"/>
              <a:t>第五層</a:t>
            </a:r>
            <a:endParaRPr lang="zh-TW" b="1"/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11" name="頁尾版面配置區 10">
            <a:extLst>
              <a:ext uri="{FF2B5EF4-FFF2-40B4-BE49-F238E27FC236}">
                <a16:creationId xmlns:a16="http://schemas.microsoft.com/office/drawing/2014/main" id="{F33A32FC-3A65-2B5F-2625-0FE903CD37D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7DFD42C5-F2A8-2017-93FA-4A8F8A7CB7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31262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與內容 - 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形 38">
            <a:extLst>
              <a:ext uri="{FF2B5EF4-FFF2-40B4-BE49-F238E27FC236}">
                <a16:creationId xmlns:a16="http://schemas.microsoft.com/office/drawing/2014/main" id="{0FA7F5A0-ECAD-A574-6649-C54801870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427" r="82873"/>
          <a:stretch>
            <a:fillRect/>
          </a:stretch>
        </p:blipFill>
        <p:spPr>
          <a:xfrm>
            <a:off x="13850443" y="2"/>
            <a:ext cx="4437558" cy="9157658"/>
          </a:xfrm>
          <a:custGeom>
            <a:avLst/>
            <a:gdLst>
              <a:gd name="connsiteX0" fmla="*/ 0 w 2958372"/>
              <a:gd name="connsiteY0" fmla="*/ 0 h 6105105"/>
              <a:gd name="connsiteX1" fmla="*/ 2958372 w 2958372"/>
              <a:gd name="connsiteY1" fmla="*/ 0 h 6105105"/>
              <a:gd name="connsiteX2" fmla="*/ 2958372 w 2958372"/>
              <a:gd name="connsiteY2" fmla="*/ 6105105 h 6105105"/>
              <a:gd name="connsiteX3" fmla="*/ 0 w 2958372"/>
              <a:gd name="connsiteY3" fmla="*/ 6105105 h 6105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8372" h="6105105">
                <a:moveTo>
                  <a:pt x="0" y="0"/>
                </a:moveTo>
                <a:lnTo>
                  <a:pt x="2958372" y="0"/>
                </a:lnTo>
                <a:lnTo>
                  <a:pt x="2958372" y="6105105"/>
                </a:lnTo>
                <a:lnTo>
                  <a:pt x="0" y="6105105"/>
                </a:lnTo>
                <a:close/>
              </a:path>
            </a:pathLst>
          </a:cu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98CD520B-B465-7A6D-37C4-8A060446902D}"/>
              </a:ext>
            </a:extLst>
          </p:cNvPr>
          <p:cNvSpPr/>
          <p:nvPr userDrawn="1"/>
        </p:nvSpPr>
        <p:spPr>
          <a:xfrm>
            <a:off x="3884388" y="1085850"/>
            <a:ext cx="13305984" cy="1171213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15" name="橢圓​​ 14">
            <a:extLst>
              <a:ext uri="{FF2B5EF4-FFF2-40B4-BE49-F238E27FC236}">
                <a16:creationId xmlns:a16="http://schemas.microsoft.com/office/drawing/2014/main" id="{4C4684B3-A8D3-6A9A-C264-95DFAD1C3FCE}"/>
              </a:ext>
            </a:extLst>
          </p:cNvPr>
          <p:cNvSpPr/>
          <p:nvPr/>
        </p:nvSpPr>
        <p:spPr>
          <a:xfrm>
            <a:off x="13950022" y="3950968"/>
            <a:ext cx="562356" cy="5623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004" y="1083565"/>
            <a:ext cx="13305984" cy="1147473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332988"/>
            <a:ext cx="12426696" cy="5980176"/>
          </a:xfrm>
        </p:spPr>
        <p:txBody>
          <a:bodyPr rtlCol="0"/>
          <a:lstStyle>
            <a:defPPr>
              <a:defRPr lang="zh-TW"/>
            </a:defPPr>
          </a:lstStyle>
          <a:p>
            <a:pPr lvl="0" rtl="0"/>
            <a:r>
              <a:rPr lang="zh-TW" altLang="en-US" b="1"/>
              <a:t>按一下以編輯母片文字樣式</a:t>
            </a:r>
          </a:p>
          <a:p>
            <a:pPr lvl="1" rtl="0"/>
            <a:r>
              <a:rPr lang="zh-TW" altLang="en-US" b="1"/>
              <a:t>第二層</a:t>
            </a:r>
          </a:p>
          <a:p>
            <a:pPr lvl="2" rtl="0"/>
            <a:r>
              <a:rPr lang="zh-TW" altLang="en-US" b="1"/>
              <a:t>第三層</a:t>
            </a:r>
          </a:p>
          <a:p>
            <a:pPr lvl="3" rtl="0"/>
            <a:r>
              <a:rPr lang="zh-TW" altLang="en-US" b="1"/>
              <a:t>第四層</a:t>
            </a:r>
          </a:p>
          <a:p>
            <a:pPr lvl="4" rtl="0"/>
            <a:r>
              <a:rPr lang="zh-TW" altLang="en-US" b="1"/>
              <a:t>第五層</a:t>
            </a:r>
            <a:endParaRPr lang="zh-TW" b="1"/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C1E68FE-16F1-5C98-AEF6-0EAB9EA632CA}"/>
              </a:ext>
            </a:extLst>
          </p:cNvPr>
          <p:cNvSpPr/>
          <p:nvPr userDrawn="1"/>
        </p:nvSpPr>
        <p:spPr>
          <a:xfrm>
            <a:off x="1098409" y="607100"/>
            <a:ext cx="16091966" cy="478750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40" name="頁尾版面配置區 39">
            <a:extLst>
              <a:ext uri="{FF2B5EF4-FFF2-40B4-BE49-F238E27FC236}">
                <a16:creationId xmlns:a16="http://schemas.microsoft.com/office/drawing/2014/main" id="{8727F01E-45EF-F70F-2A04-1EA69A2463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41" name="投影片編號版面配置區 40">
            <a:extLst>
              <a:ext uri="{FF2B5EF4-FFF2-40B4-BE49-F238E27FC236}">
                <a16:creationId xmlns:a16="http://schemas.microsoft.com/office/drawing/2014/main" id="{C388A650-32E8-11EC-26EE-D260D1953D5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622410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報價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圖形 76">
            <a:extLst>
              <a:ext uri="{FF2B5EF4-FFF2-40B4-BE49-F238E27FC236}">
                <a16:creationId xmlns:a16="http://schemas.microsoft.com/office/drawing/2014/main" id="{527CC80A-3410-5824-B06B-C4176A6BF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145" t="-169" r="45423" b="28675"/>
          <a:stretch/>
        </p:blipFill>
        <p:spPr>
          <a:xfrm>
            <a:off x="-1" y="5200653"/>
            <a:ext cx="18288002" cy="5086348"/>
          </a:xfrm>
          <a:custGeom>
            <a:avLst/>
            <a:gdLst>
              <a:gd name="connsiteX0" fmla="*/ 0 w 12192001"/>
              <a:gd name="connsiteY0" fmla="*/ 0 h 3390899"/>
              <a:gd name="connsiteX1" fmla="*/ 12192001 w 12192001"/>
              <a:gd name="connsiteY1" fmla="*/ 0 h 3390899"/>
              <a:gd name="connsiteX2" fmla="*/ 12192001 w 12192001"/>
              <a:gd name="connsiteY2" fmla="*/ 2324100 h 3390899"/>
              <a:gd name="connsiteX3" fmla="*/ 12192001 w 12192001"/>
              <a:gd name="connsiteY3" fmla="*/ 3390899 h 3390899"/>
              <a:gd name="connsiteX4" fmla="*/ 0 w 12192001"/>
              <a:gd name="connsiteY4" fmla="*/ 3390899 h 339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3390899">
                <a:moveTo>
                  <a:pt x="0" y="0"/>
                </a:moveTo>
                <a:lnTo>
                  <a:pt x="12192001" y="0"/>
                </a:lnTo>
                <a:lnTo>
                  <a:pt x="12192001" y="2324100"/>
                </a:lnTo>
                <a:lnTo>
                  <a:pt x="12192001" y="3390899"/>
                </a:lnTo>
                <a:lnTo>
                  <a:pt x="0" y="3390899"/>
                </a:lnTo>
                <a:close/>
              </a:path>
            </a:pathLst>
          </a:custGeom>
        </p:spPr>
      </p:pic>
      <p:sp>
        <p:nvSpPr>
          <p:cNvPr id="53" name="標題 1">
            <a:extLst>
              <a:ext uri="{FF2B5EF4-FFF2-40B4-BE49-F238E27FC236}">
                <a16:creationId xmlns:a16="http://schemas.microsoft.com/office/drawing/2014/main" id="{CB607447-86F1-863F-176B-E0B78D24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824228"/>
            <a:ext cx="13427964" cy="4786884"/>
          </a:xfrm>
        </p:spPr>
        <p:txBody>
          <a:bodyPr rtlCol="0" anchor="t">
            <a:noAutofit/>
          </a:bodyPr>
          <a:lstStyle>
            <a:lvl1pPr>
              <a:defRPr lang="zh-TW" sz="7425"/>
            </a:lvl1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67" name="圖形 12">
            <a:extLst>
              <a:ext uri="{FF2B5EF4-FFF2-40B4-BE49-F238E27FC236}">
                <a16:creationId xmlns:a16="http://schemas.microsoft.com/office/drawing/2014/main" id="{E5105AB7-2E65-757B-FF2B-CFE19C5C87B7}"/>
              </a:ext>
            </a:extLst>
          </p:cNvPr>
          <p:cNvSpPr/>
          <p:nvPr userDrawn="1"/>
        </p:nvSpPr>
        <p:spPr>
          <a:xfrm rot="5400000" flipV="1">
            <a:off x="12952296" y="5140233"/>
            <a:ext cx="9532620" cy="4216"/>
          </a:xfrm>
          <a:custGeom>
            <a:avLst/>
            <a:gdLst>
              <a:gd name="connsiteX0" fmla="*/ 13912003 w 13911910"/>
              <a:gd name="connsiteY0" fmla="*/ 95 h 2810"/>
              <a:gd name="connsiteX1" fmla="*/ 93 w 13911910"/>
              <a:gd name="connsiteY1" fmla="*/ 95 h 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11910" h="2810">
                <a:moveTo>
                  <a:pt x="13912003" y="95"/>
                </a:moveTo>
                <a:lnTo>
                  <a:pt x="93" y="95"/>
                </a:lnTo>
              </a:path>
            </a:pathLst>
          </a:custGeom>
          <a:noFill/>
          <a:ln w="508812" cap="sq">
            <a:solidFill>
              <a:schemeClr val="accent3">
                <a:alpha val="84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zh-TW"/>
            </a:defPPr>
          </a:lstStyle>
          <a:p>
            <a:pPr rtl="0"/>
            <a:endParaRPr lang="zh-TW" altLang="en-US" sz="2430" b="1"/>
          </a:p>
        </p:txBody>
      </p:sp>
      <p:sp>
        <p:nvSpPr>
          <p:cNvPr id="59" name="圖形 12">
            <a:extLst>
              <a:ext uri="{FF2B5EF4-FFF2-40B4-BE49-F238E27FC236}">
                <a16:creationId xmlns:a16="http://schemas.microsoft.com/office/drawing/2014/main" id="{ECA42036-662E-03F7-941F-EDA42BEA5EDE}"/>
              </a:ext>
            </a:extLst>
          </p:cNvPr>
          <p:cNvSpPr/>
          <p:nvPr userDrawn="1"/>
        </p:nvSpPr>
        <p:spPr>
          <a:xfrm rot="5400000" flipV="1">
            <a:off x="11870256" y="5140233"/>
            <a:ext cx="9532620" cy="4216"/>
          </a:xfrm>
          <a:custGeom>
            <a:avLst/>
            <a:gdLst>
              <a:gd name="connsiteX0" fmla="*/ 13912003 w 13911910"/>
              <a:gd name="connsiteY0" fmla="*/ 95 h 2810"/>
              <a:gd name="connsiteX1" fmla="*/ 93 w 13911910"/>
              <a:gd name="connsiteY1" fmla="*/ 95 h 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11910" h="2810">
                <a:moveTo>
                  <a:pt x="13912003" y="95"/>
                </a:moveTo>
                <a:lnTo>
                  <a:pt x="93" y="95"/>
                </a:lnTo>
              </a:path>
            </a:pathLst>
          </a:custGeom>
          <a:noFill/>
          <a:ln w="508812" cap="sq">
            <a:solidFill>
              <a:schemeClr val="accent3">
                <a:alpha val="84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zh-TW"/>
            </a:defPPr>
          </a:lstStyle>
          <a:p>
            <a:pPr rtl="0"/>
            <a:endParaRPr lang="zh-TW" altLang="en-US" sz="2430" b="1"/>
          </a:p>
        </p:txBody>
      </p:sp>
      <p:sp>
        <p:nvSpPr>
          <p:cNvPr id="9" name="手繪多邊形​​(F) 47">
            <a:extLst>
              <a:ext uri="{FF2B5EF4-FFF2-40B4-BE49-F238E27FC236}">
                <a16:creationId xmlns:a16="http://schemas.microsoft.com/office/drawing/2014/main" id="{B90A79D3-C4F3-1056-F590-BFED7F28BC72}"/>
              </a:ext>
            </a:extLst>
          </p:cNvPr>
          <p:cNvSpPr/>
          <p:nvPr/>
        </p:nvSpPr>
        <p:spPr>
          <a:xfrm>
            <a:off x="1028698" y="8013022"/>
            <a:ext cx="3235648" cy="2273981"/>
          </a:xfrm>
          <a:custGeom>
            <a:avLst/>
            <a:gdLst>
              <a:gd name="connsiteX0" fmla="*/ 1078549 w 2157098"/>
              <a:gd name="connsiteY0" fmla="*/ 0 h 1515987"/>
              <a:gd name="connsiteX1" fmla="*/ 2157098 w 2157098"/>
              <a:gd name="connsiteY1" fmla="*/ 1078549 h 1515987"/>
              <a:gd name="connsiteX2" fmla="*/ 2072340 w 2157098"/>
              <a:gd name="connsiteY2" fmla="*/ 1498369 h 1515987"/>
              <a:gd name="connsiteX3" fmla="*/ 2062778 w 2157098"/>
              <a:gd name="connsiteY3" fmla="*/ 1515987 h 1515987"/>
              <a:gd name="connsiteX4" fmla="*/ 94321 w 2157098"/>
              <a:gd name="connsiteY4" fmla="*/ 1515987 h 1515987"/>
              <a:gd name="connsiteX5" fmla="*/ 84758 w 2157098"/>
              <a:gd name="connsiteY5" fmla="*/ 1498369 h 1515987"/>
              <a:gd name="connsiteX6" fmla="*/ 0 w 2157098"/>
              <a:gd name="connsiteY6" fmla="*/ 1078549 h 1515987"/>
              <a:gd name="connsiteX7" fmla="*/ 1078549 w 2157098"/>
              <a:gd name="connsiteY7" fmla="*/ 0 h 151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7098" h="1515987">
                <a:moveTo>
                  <a:pt x="1078549" y="0"/>
                </a:moveTo>
                <a:cubicBezTo>
                  <a:pt x="1674215" y="0"/>
                  <a:pt x="2157098" y="482883"/>
                  <a:pt x="2157098" y="1078549"/>
                </a:cubicBezTo>
                <a:cubicBezTo>
                  <a:pt x="2157098" y="1227466"/>
                  <a:pt x="2126918" y="1369333"/>
                  <a:pt x="2072340" y="1498369"/>
                </a:cubicBezTo>
                <a:lnTo>
                  <a:pt x="2062778" y="1515987"/>
                </a:lnTo>
                <a:lnTo>
                  <a:pt x="94321" y="1515987"/>
                </a:lnTo>
                <a:lnTo>
                  <a:pt x="84758" y="1498369"/>
                </a:lnTo>
                <a:cubicBezTo>
                  <a:pt x="30180" y="1369333"/>
                  <a:pt x="0" y="1227466"/>
                  <a:pt x="0" y="1078549"/>
                </a:cubicBezTo>
                <a:cubicBezTo>
                  <a:pt x="0" y="482883"/>
                  <a:pt x="482883" y="0"/>
                  <a:pt x="1078549" y="0"/>
                </a:cubicBezTo>
                <a:close/>
              </a:path>
            </a:pathLst>
          </a:custGeom>
          <a:solidFill>
            <a:schemeClr val="accent4">
              <a:alpha val="8321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20" name="橢圓​​ 19">
            <a:extLst>
              <a:ext uri="{FF2B5EF4-FFF2-40B4-BE49-F238E27FC236}">
                <a16:creationId xmlns:a16="http://schemas.microsoft.com/office/drawing/2014/main" id="{31FFE4B3-23C8-22B1-E231-C5753166B687}"/>
              </a:ext>
            </a:extLst>
          </p:cNvPr>
          <p:cNvSpPr/>
          <p:nvPr/>
        </p:nvSpPr>
        <p:spPr>
          <a:xfrm>
            <a:off x="16358772" y="1594593"/>
            <a:ext cx="562356" cy="5623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pic>
        <p:nvPicPr>
          <p:cNvPr id="26" name="圖形 25" hidden="1">
            <a:extLst>
              <a:ext uri="{FF2B5EF4-FFF2-40B4-BE49-F238E27FC236}">
                <a16:creationId xmlns:a16="http://schemas.microsoft.com/office/drawing/2014/main" id="{422E8005-83A8-3555-6EFB-842E78C629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62"/>
          <a:stretch/>
        </p:blipFill>
        <p:spPr>
          <a:xfrm>
            <a:off x="-9281160" y="2669061"/>
            <a:ext cx="31333088" cy="6875987"/>
          </a:xfrm>
          <a:custGeom>
            <a:avLst/>
            <a:gdLst>
              <a:gd name="connsiteX0" fmla="*/ 6153662 w 20854947"/>
              <a:gd name="connsiteY0" fmla="*/ 0 h 4583992"/>
              <a:gd name="connsiteX1" fmla="*/ 20854947 w 20854947"/>
              <a:gd name="connsiteY1" fmla="*/ 0 h 4583992"/>
              <a:gd name="connsiteX2" fmla="*/ 20854947 w 20854947"/>
              <a:gd name="connsiteY2" fmla="*/ 2190264 h 4583992"/>
              <a:gd name="connsiteX3" fmla="*/ 18345663 w 20854947"/>
              <a:gd name="connsiteY3" fmla="*/ 2190264 h 4583992"/>
              <a:gd name="connsiteX4" fmla="*/ 18345663 w 20854947"/>
              <a:gd name="connsiteY4" fmla="*/ 4583992 h 4583992"/>
              <a:gd name="connsiteX5" fmla="*/ 0 w 20854947"/>
              <a:gd name="connsiteY5" fmla="*/ 4583992 h 4583992"/>
              <a:gd name="connsiteX6" fmla="*/ 0 w 20854947"/>
              <a:gd name="connsiteY6" fmla="*/ 4313374 h 4583992"/>
              <a:gd name="connsiteX7" fmla="*/ 6153662 w 20854947"/>
              <a:gd name="connsiteY7" fmla="*/ 4313374 h 458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54947" h="4583992">
                <a:moveTo>
                  <a:pt x="6153662" y="0"/>
                </a:moveTo>
                <a:lnTo>
                  <a:pt x="20854947" y="0"/>
                </a:lnTo>
                <a:lnTo>
                  <a:pt x="20854947" y="2190264"/>
                </a:lnTo>
                <a:lnTo>
                  <a:pt x="18345663" y="2190264"/>
                </a:lnTo>
                <a:lnTo>
                  <a:pt x="18345663" y="4583992"/>
                </a:lnTo>
                <a:lnTo>
                  <a:pt x="0" y="4583992"/>
                </a:lnTo>
                <a:lnTo>
                  <a:pt x="0" y="4313374"/>
                </a:lnTo>
                <a:lnTo>
                  <a:pt x="6153662" y="4313374"/>
                </a:lnTo>
                <a:close/>
              </a:path>
            </a:pathLst>
          </a:custGeo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6871716"/>
            <a:ext cx="9765792" cy="548640"/>
          </a:xfrm>
        </p:spPr>
        <p:txBody>
          <a:bodyPr rtlCol="0">
            <a:normAutofit/>
          </a:bodyPr>
          <a:lstStyle>
            <a:lvl1pPr marL="0" indent="0">
              <a:buNone/>
              <a:defRPr lang="zh-TW" sz="2430">
                <a:solidFill>
                  <a:schemeClr val="tx1"/>
                </a:solidFill>
              </a:defRPr>
            </a:lvl1pPr>
            <a:lvl2pPr marL="617220" indent="0">
              <a:buNone/>
              <a:defRPr lang="zh-TW" sz="2700">
                <a:solidFill>
                  <a:schemeClr val="tx1">
                    <a:tint val="75000"/>
                  </a:schemeClr>
                </a:solidFill>
              </a:defRPr>
            </a:lvl2pPr>
            <a:lvl3pPr marL="1234440" indent="0">
              <a:buNone/>
              <a:defRPr lang="zh-TW" sz="2430">
                <a:solidFill>
                  <a:schemeClr val="tx1">
                    <a:tint val="75000"/>
                  </a:schemeClr>
                </a:solidFill>
              </a:defRPr>
            </a:lvl3pPr>
            <a:lvl4pPr marL="185166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4pPr>
            <a:lvl5pPr marL="246888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5pPr>
            <a:lvl6pPr marL="308610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6pPr>
            <a:lvl7pPr marL="370332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7pPr>
            <a:lvl8pPr marL="432054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8pPr>
            <a:lvl9pPr marL="493776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79" name="橢圓​​ 78">
            <a:extLst>
              <a:ext uri="{FF2B5EF4-FFF2-40B4-BE49-F238E27FC236}">
                <a16:creationId xmlns:a16="http://schemas.microsoft.com/office/drawing/2014/main" id="{76D8E3E3-8A4C-591F-3DAB-1D6E46AA4DB9}"/>
              </a:ext>
            </a:extLst>
          </p:cNvPr>
          <p:cNvSpPr/>
          <p:nvPr userDrawn="1"/>
        </p:nvSpPr>
        <p:spPr>
          <a:xfrm>
            <a:off x="17439776" y="1594593"/>
            <a:ext cx="562356" cy="5623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</p:spTree>
    <p:extLst>
      <p:ext uri="{BB962C8B-B14F-4D97-AF65-F5344CB8AC3E}">
        <p14:creationId xmlns:p14="http://schemas.microsoft.com/office/powerpoint/2010/main" val="871658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團隊-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4EA91DE6-3A10-8EDA-34AB-D931B1792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116"/>
          <a:stretch>
            <a:fillRect/>
          </a:stretch>
        </p:blipFill>
        <p:spPr>
          <a:xfrm rot="5400000" flipH="1">
            <a:off x="14214129" y="2668278"/>
            <a:ext cx="6590975" cy="1160026"/>
          </a:xfrm>
          <a:custGeom>
            <a:avLst/>
            <a:gdLst>
              <a:gd name="connsiteX0" fmla="*/ 4393983 w 4393983"/>
              <a:gd name="connsiteY0" fmla="*/ 773351 h 773351"/>
              <a:gd name="connsiteX1" fmla="*/ 4393983 w 4393983"/>
              <a:gd name="connsiteY1" fmla="*/ 0 h 773351"/>
              <a:gd name="connsiteX2" fmla="*/ 0 w 4393983"/>
              <a:gd name="connsiteY2" fmla="*/ 0 h 773351"/>
              <a:gd name="connsiteX3" fmla="*/ 0 w 4393983"/>
              <a:gd name="connsiteY3" fmla="*/ 773351 h 77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3983" h="773351">
                <a:moveTo>
                  <a:pt x="4393983" y="773351"/>
                </a:moveTo>
                <a:lnTo>
                  <a:pt x="4393983" y="0"/>
                </a:lnTo>
                <a:lnTo>
                  <a:pt x="0" y="0"/>
                </a:lnTo>
                <a:lnTo>
                  <a:pt x="0" y="773351"/>
                </a:lnTo>
                <a:close/>
              </a:path>
            </a:pathLst>
          </a:custGeom>
        </p:spPr>
      </p:pic>
      <p:sp>
        <p:nvSpPr>
          <p:cNvPr id="77" name="矩形 76">
            <a:extLst>
              <a:ext uri="{FF2B5EF4-FFF2-40B4-BE49-F238E27FC236}">
                <a16:creationId xmlns:a16="http://schemas.microsoft.com/office/drawing/2014/main" id="{06608174-ED17-1D4B-48DF-EA532646C797}"/>
              </a:ext>
            </a:extLst>
          </p:cNvPr>
          <p:cNvSpPr/>
          <p:nvPr userDrawn="1"/>
        </p:nvSpPr>
        <p:spPr>
          <a:xfrm>
            <a:off x="1098409" y="1085850"/>
            <a:ext cx="16091966" cy="1171213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75" name="標題 74">
            <a:extLst>
              <a:ext uri="{FF2B5EF4-FFF2-40B4-BE49-F238E27FC236}">
                <a16:creationId xmlns:a16="http://schemas.microsoft.com/office/drawing/2014/main" id="{45C7CFA5-6EFF-944C-B5AF-96795687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941AE0A6-2671-E79C-548D-3AA4D5D9CB11}"/>
              </a:ext>
            </a:extLst>
          </p:cNvPr>
          <p:cNvSpPr/>
          <p:nvPr userDrawn="1"/>
        </p:nvSpPr>
        <p:spPr>
          <a:xfrm>
            <a:off x="1098409" y="607100"/>
            <a:ext cx="16091966" cy="478750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cxnSp>
        <p:nvCxnSpPr>
          <p:cNvPr id="81" name="直線接點​​(S) 80">
            <a:extLst>
              <a:ext uri="{FF2B5EF4-FFF2-40B4-BE49-F238E27FC236}">
                <a16:creationId xmlns:a16="http://schemas.microsoft.com/office/drawing/2014/main" id="{42152D0E-B03D-CC17-D0CC-650AE3953FCF}"/>
              </a:ext>
            </a:extLst>
          </p:cNvPr>
          <p:cNvCxnSpPr>
            <a:cxnSpLocks/>
          </p:cNvCxnSpPr>
          <p:nvPr userDrawn="1"/>
        </p:nvCxnSpPr>
        <p:spPr>
          <a:xfrm>
            <a:off x="2482596" y="1083565"/>
            <a:ext cx="0" cy="1171211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圖形 82">
            <a:extLst>
              <a:ext uri="{FF2B5EF4-FFF2-40B4-BE49-F238E27FC236}">
                <a16:creationId xmlns:a16="http://schemas.microsoft.com/office/drawing/2014/main" id="{65438DF6-6622-6EE4-F01A-D199CAE96D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498771">
            <a:off x="1302786" y="1168485"/>
            <a:ext cx="990584" cy="990583"/>
          </a:xfrm>
          <a:prstGeom prst="rect">
            <a:avLst/>
          </a:prstGeom>
        </p:spPr>
      </p:pic>
      <p:cxnSp>
        <p:nvCxnSpPr>
          <p:cNvPr id="85" name="直線接點​​(S) 84">
            <a:extLst>
              <a:ext uri="{FF2B5EF4-FFF2-40B4-BE49-F238E27FC236}">
                <a16:creationId xmlns:a16="http://schemas.microsoft.com/office/drawing/2014/main" id="{9712EE3B-E131-C405-FCA7-8263094DF01B}"/>
              </a:ext>
            </a:extLst>
          </p:cNvPr>
          <p:cNvCxnSpPr>
            <a:cxnSpLocks/>
          </p:cNvCxnSpPr>
          <p:nvPr userDrawn="1"/>
        </p:nvCxnSpPr>
        <p:spPr>
          <a:xfrm>
            <a:off x="3890602" y="1078171"/>
            <a:ext cx="0" cy="1171211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形 10">
            <a:extLst>
              <a:ext uri="{FF2B5EF4-FFF2-40B4-BE49-F238E27FC236}">
                <a16:creationId xmlns:a16="http://schemas.microsoft.com/office/drawing/2014/main" id="{3A3CEC7E-9097-B8E8-85C0-CDDB2AE614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956"/>
          <a:stretch>
            <a:fillRect/>
          </a:stretch>
        </p:blipFill>
        <p:spPr>
          <a:xfrm>
            <a:off x="9707869" y="4061491"/>
            <a:ext cx="8616418" cy="1150322"/>
          </a:xfrm>
          <a:custGeom>
            <a:avLst/>
            <a:gdLst>
              <a:gd name="connsiteX0" fmla="*/ 0 w 5744279"/>
              <a:gd name="connsiteY0" fmla="*/ 0 h 766881"/>
              <a:gd name="connsiteX1" fmla="*/ 5744279 w 5744279"/>
              <a:gd name="connsiteY1" fmla="*/ 0 h 766881"/>
              <a:gd name="connsiteX2" fmla="*/ 5744279 w 5744279"/>
              <a:gd name="connsiteY2" fmla="*/ 766881 h 766881"/>
              <a:gd name="connsiteX3" fmla="*/ 0 w 5744279"/>
              <a:gd name="connsiteY3" fmla="*/ 766881 h 766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4279" h="766881">
                <a:moveTo>
                  <a:pt x="0" y="0"/>
                </a:moveTo>
                <a:lnTo>
                  <a:pt x="5744279" y="0"/>
                </a:lnTo>
                <a:lnTo>
                  <a:pt x="5744279" y="766881"/>
                </a:lnTo>
                <a:lnTo>
                  <a:pt x="0" y="766881"/>
                </a:lnTo>
                <a:close/>
              </a:path>
            </a:pathLst>
          </a:cu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96DCF26E-2BB7-CA60-73C4-CC02E6B54E8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5255"/>
          <a:stretch>
            <a:fillRect/>
          </a:stretch>
        </p:blipFill>
        <p:spPr>
          <a:xfrm>
            <a:off x="-76243" y="4061491"/>
            <a:ext cx="7861166" cy="1150322"/>
          </a:xfrm>
          <a:custGeom>
            <a:avLst/>
            <a:gdLst>
              <a:gd name="connsiteX0" fmla="*/ 0 w 5240777"/>
              <a:gd name="connsiteY0" fmla="*/ 0 h 766881"/>
              <a:gd name="connsiteX1" fmla="*/ 5240777 w 5240777"/>
              <a:gd name="connsiteY1" fmla="*/ 0 h 766881"/>
              <a:gd name="connsiteX2" fmla="*/ 5240777 w 5240777"/>
              <a:gd name="connsiteY2" fmla="*/ 766881 h 766881"/>
              <a:gd name="connsiteX3" fmla="*/ 0 w 5240777"/>
              <a:gd name="connsiteY3" fmla="*/ 766881 h 766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0777" h="766881">
                <a:moveTo>
                  <a:pt x="0" y="0"/>
                </a:moveTo>
                <a:lnTo>
                  <a:pt x="5240777" y="0"/>
                </a:lnTo>
                <a:lnTo>
                  <a:pt x="5240777" y="766881"/>
                </a:lnTo>
                <a:lnTo>
                  <a:pt x="0" y="766881"/>
                </a:lnTo>
                <a:close/>
              </a:path>
            </a:pathLst>
          </a:custGeom>
        </p:spPr>
      </p:pic>
      <p:sp>
        <p:nvSpPr>
          <p:cNvPr id="15" name="橢圓​​ 14">
            <a:extLst>
              <a:ext uri="{FF2B5EF4-FFF2-40B4-BE49-F238E27FC236}">
                <a16:creationId xmlns:a16="http://schemas.microsoft.com/office/drawing/2014/main" id="{70074BFB-1FF4-E27D-E273-B30A1A926B24}"/>
              </a:ext>
            </a:extLst>
          </p:cNvPr>
          <p:cNvSpPr/>
          <p:nvPr userDrawn="1"/>
        </p:nvSpPr>
        <p:spPr>
          <a:xfrm>
            <a:off x="6048917" y="3059701"/>
            <a:ext cx="2983554" cy="29835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17" name="橢圓​​ 16">
            <a:extLst>
              <a:ext uri="{FF2B5EF4-FFF2-40B4-BE49-F238E27FC236}">
                <a16:creationId xmlns:a16="http://schemas.microsoft.com/office/drawing/2014/main" id="{B714380A-B062-A581-202E-A9250F901047}"/>
              </a:ext>
            </a:extLst>
          </p:cNvPr>
          <p:cNvSpPr/>
          <p:nvPr userDrawn="1"/>
        </p:nvSpPr>
        <p:spPr>
          <a:xfrm>
            <a:off x="9255533" y="3059701"/>
            <a:ext cx="2983554" cy="298355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19" name="橢圓​​ 18">
            <a:extLst>
              <a:ext uri="{FF2B5EF4-FFF2-40B4-BE49-F238E27FC236}">
                <a16:creationId xmlns:a16="http://schemas.microsoft.com/office/drawing/2014/main" id="{172440E0-AFFD-74CD-6BF4-1208AAECF546}"/>
              </a:ext>
            </a:extLst>
          </p:cNvPr>
          <p:cNvSpPr/>
          <p:nvPr userDrawn="1"/>
        </p:nvSpPr>
        <p:spPr>
          <a:xfrm>
            <a:off x="9255533" y="6543778"/>
            <a:ext cx="2983554" cy="29835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21" name="橢圓​​ 20">
            <a:extLst>
              <a:ext uri="{FF2B5EF4-FFF2-40B4-BE49-F238E27FC236}">
                <a16:creationId xmlns:a16="http://schemas.microsoft.com/office/drawing/2014/main" id="{9DF24E9A-60F5-6DAB-FE7A-37F79F6F9AA9}"/>
              </a:ext>
            </a:extLst>
          </p:cNvPr>
          <p:cNvSpPr/>
          <p:nvPr userDrawn="1"/>
        </p:nvSpPr>
        <p:spPr>
          <a:xfrm>
            <a:off x="6048919" y="6543778"/>
            <a:ext cx="2983554" cy="29835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23" name="手繪多邊形 16">
            <a:extLst>
              <a:ext uri="{FF2B5EF4-FFF2-40B4-BE49-F238E27FC236}">
                <a16:creationId xmlns:a16="http://schemas.microsoft.com/office/drawing/2014/main" id="{E4234E63-55EE-8BC8-D5B8-C9346AA39037}"/>
              </a:ext>
            </a:extLst>
          </p:cNvPr>
          <p:cNvSpPr/>
          <p:nvPr userDrawn="1"/>
        </p:nvSpPr>
        <p:spPr>
          <a:xfrm>
            <a:off x="936087" y="6001462"/>
            <a:ext cx="6069070" cy="2032191"/>
          </a:xfrm>
          <a:custGeom>
            <a:avLst/>
            <a:gdLst>
              <a:gd name="connsiteX0" fmla="*/ 0 w 4046047"/>
              <a:gd name="connsiteY0" fmla="*/ 0 h 1354794"/>
              <a:gd name="connsiteX1" fmla="*/ 4046047 w 4046047"/>
              <a:gd name="connsiteY1" fmla="*/ 530971 h 1354794"/>
              <a:gd name="connsiteX2" fmla="*/ 4046047 w 4046047"/>
              <a:gd name="connsiteY2" fmla="*/ 1354794 h 1354794"/>
              <a:gd name="connsiteX3" fmla="*/ 620191 w 4046047"/>
              <a:gd name="connsiteY3" fmla="*/ 1354794 h 1354794"/>
              <a:gd name="connsiteX4" fmla="*/ 0 w 4046047"/>
              <a:gd name="connsiteY4" fmla="*/ 783283 h 1354794"/>
              <a:gd name="connsiteX0" fmla="*/ 4046047 w 4137487"/>
              <a:gd name="connsiteY0" fmla="*/ 530971 h 1354794"/>
              <a:gd name="connsiteX1" fmla="*/ 4046047 w 4137487"/>
              <a:gd name="connsiteY1" fmla="*/ 1354794 h 1354794"/>
              <a:gd name="connsiteX2" fmla="*/ 620191 w 4137487"/>
              <a:gd name="connsiteY2" fmla="*/ 1354794 h 1354794"/>
              <a:gd name="connsiteX3" fmla="*/ 0 w 4137487"/>
              <a:gd name="connsiteY3" fmla="*/ 783283 h 1354794"/>
              <a:gd name="connsiteX4" fmla="*/ 0 w 4137487"/>
              <a:gd name="connsiteY4" fmla="*/ 0 h 1354794"/>
              <a:gd name="connsiteX5" fmla="*/ 4137487 w 4137487"/>
              <a:gd name="connsiteY5" fmla="*/ 622411 h 1354794"/>
              <a:gd name="connsiteX0" fmla="*/ 4046047 w 4137487"/>
              <a:gd name="connsiteY0" fmla="*/ 1354794 h 1354794"/>
              <a:gd name="connsiteX1" fmla="*/ 620191 w 4137487"/>
              <a:gd name="connsiteY1" fmla="*/ 1354794 h 1354794"/>
              <a:gd name="connsiteX2" fmla="*/ 0 w 4137487"/>
              <a:gd name="connsiteY2" fmla="*/ 783283 h 1354794"/>
              <a:gd name="connsiteX3" fmla="*/ 0 w 4137487"/>
              <a:gd name="connsiteY3" fmla="*/ 0 h 1354794"/>
              <a:gd name="connsiteX4" fmla="*/ 4137487 w 4137487"/>
              <a:gd name="connsiteY4" fmla="*/ 622411 h 1354794"/>
              <a:gd name="connsiteX0" fmla="*/ 4046047 w 4046047"/>
              <a:gd name="connsiteY0" fmla="*/ 1354794 h 1354794"/>
              <a:gd name="connsiteX1" fmla="*/ 620191 w 4046047"/>
              <a:gd name="connsiteY1" fmla="*/ 1354794 h 1354794"/>
              <a:gd name="connsiteX2" fmla="*/ 0 w 4046047"/>
              <a:gd name="connsiteY2" fmla="*/ 783283 h 1354794"/>
              <a:gd name="connsiteX3" fmla="*/ 0 w 4046047"/>
              <a:gd name="connsiteY3" fmla="*/ 0 h 135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6047" h="1354794">
                <a:moveTo>
                  <a:pt x="4046047" y="1354794"/>
                </a:moveTo>
                <a:lnTo>
                  <a:pt x="620191" y="1354794"/>
                </a:lnTo>
                <a:cubicBezTo>
                  <a:pt x="277669" y="1354794"/>
                  <a:pt x="0" y="1098920"/>
                  <a:pt x="0" y="783283"/>
                </a:cubicBezTo>
                <a:lnTo>
                  <a:pt x="0" y="0"/>
                </a:lnTo>
              </a:path>
            </a:pathLst>
          </a:custGeom>
          <a:noFill/>
          <a:ln w="762000" cap="rnd" cmpd="sng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29188"/>
                      <a:gd name="connsiteY0" fmla="*/ 588210 h 5854720"/>
                      <a:gd name="connsiteX1" fmla="*/ 588210 w 3529188"/>
                      <a:gd name="connsiteY1" fmla="*/ 0 h 5854720"/>
                      <a:gd name="connsiteX2" fmla="*/ 1223457 w 3529188"/>
                      <a:gd name="connsiteY2" fmla="*/ 0 h 5854720"/>
                      <a:gd name="connsiteX3" fmla="*/ 1788122 w 3529188"/>
                      <a:gd name="connsiteY3" fmla="*/ 0 h 5854720"/>
                      <a:gd name="connsiteX4" fmla="*/ 2329258 w 3529188"/>
                      <a:gd name="connsiteY4" fmla="*/ 0 h 5854720"/>
                      <a:gd name="connsiteX5" fmla="*/ 2940978 w 3529188"/>
                      <a:gd name="connsiteY5" fmla="*/ 0 h 5854720"/>
                      <a:gd name="connsiteX6" fmla="*/ 3529188 w 3529188"/>
                      <a:gd name="connsiteY6" fmla="*/ 588210 h 5854720"/>
                      <a:gd name="connsiteX7" fmla="*/ 3529188 w 3529188"/>
                      <a:gd name="connsiteY7" fmla="*/ 1172998 h 5854720"/>
                      <a:gd name="connsiteX8" fmla="*/ 3529188 w 3529188"/>
                      <a:gd name="connsiteY8" fmla="*/ 1851351 h 5854720"/>
                      <a:gd name="connsiteX9" fmla="*/ 3529188 w 3529188"/>
                      <a:gd name="connsiteY9" fmla="*/ 2295790 h 5854720"/>
                      <a:gd name="connsiteX10" fmla="*/ 3529188 w 3529188"/>
                      <a:gd name="connsiteY10" fmla="*/ 2880577 h 5854720"/>
                      <a:gd name="connsiteX11" fmla="*/ 3529188 w 3529188"/>
                      <a:gd name="connsiteY11" fmla="*/ 3465365 h 5854720"/>
                      <a:gd name="connsiteX12" fmla="*/ 3529188 w 3529188"/>
                      <a:gd name="connsiteY12" fmla="*/ 4003369 h 5854720"/>
                      <a:gd name="connsiteX13" fmla="*/ 3529188 w 3529188"/>
                      <a:gd name="connsiteY13" fmla="*/ 4681723 h 5854720"/>
                      <a:gd name="connsiteX14" fmla="*/ 3529188 w 3529188"/>
                      <a:gd name="connsiteY14" fmla="*/ 5266510 h 5854720"/>
                      <a:gd name="connsiteX15" fmla="*/ 2940978 w 3529188"/>
                      <a:gd name="connsiteY15" fmla="*/ 5854720 h 5854720"/>
                      <a:gd name="connsiteX16" fmla="*/ 2329258 w 3529188"/>
                      <a:gd name="connsiteY16" fmla="*/ 5854720 h 5854720"/>
                      <a:gd name="connsiteX17" fmla="*/ 1741066 w 3529188"/>
                      <a:gd name="connsiteY17" fmla="*/ 5854720 h 5854720"/>
                      <a:gd name="connsiteX18" fmla="*/ 1223457 w 3529188"/>
                      <a:gd name="connsiteY18" fmla="*/ 5854720 h 5854720"/>
                      <a:gd name="connsiteX19" fmla="*/ 588210 w 3529188"/>
                      <a:gd name="connsiteY19" fmla="*/ 5854720 h 5854720"/>
                      <a:gd name="connsiteX20" fmla="*/ 0 w 3529188"/>
                      <a:gd name="connsiteY20" fmla="*/ 5266510 h 5854720"/>
                      <a:gd name="connsiteX21" fmla="*/ 0 w 3529188"/>
                      <a:gd name="connsiteY21" fmla="*/ 4728506 h 5854720"/>
                      <a:gd name="connsiteX22" fmla="*/ 0 w 3529188"/>
                      <a:gd name="connsiteY22" fmla="*/ 4143718 h 5854720"/>
                      <a:gd name="connsiteX23" fmla="*/ 0 w 3529188"/>
                      <a:gd name="connsiteY23" fmla="*/ 3699280 h 5854720"/>
                      <a:gd name="connsiteX24" fmla="*/ 0 w 3529188"/>
                      <a:gd name="connsiteY24" fmla="*/ 3254841 h 5854720"/>
                      <a:gd name="connsiteX25" fmla="*/ 0 w 3529188"/>
                      <a:gd name="connsiteY25" fmla="*/ 2670054 h 5854720"/>
                      <a:gd name="connsiteX26" fmla="*/ 0 w 3529188"/>
                      <a:gd name="connsiteY26" fmla="*/ 2178832 h 5854720"/>
                      <a:gd name="connsiteX27" fmla="*/ 0 w 3529188"/>
                      <a:gd name="connsiteY27" fmla="*/ 1547262 h 5854720"/>
                      <a:gd name="connsiteX28" fmla="*/ 0 w 3529188"/>
                      <a:gd name="connsiteY28" fmla="*/ 588210 h 585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529188" h="5854720" extrusionOk="0">
                        <a:moveTo>
                          <a:pt x="0" y="588210"/>
                        </a:moveTo>
                        <a:cubicBezTo>
                          <a:pt x="-21018" y="250387"/>
                          <a:pt x="217110" y="17355"/>
                          <a:pt x="588210" y="0"/>
                        </a:cubicBezTo>
                        <a:cubicBezTo>
                          <a:pt x="876112" y="-19041"/>
                          <a:pt x="1081758" y="40565"/>
                          <a:pt x="1223457" y="0"/>
                        </a:cubicBezTo>
                        <a:cubicBezTo>
                          <a:pt x="1365156" y="-40565"/>
                          <a:pt x="1510790" y="32361"/>
                          <a:pt x="1788122" y="0"/>
                        </a:cubicBezTo>
                        <a:cubicBezTo>
                          <a:pt x="2065454" y="-32361"/>
                          <a:pt x="2196286" y="39632"/>
                          <a:pt x="2329258" y="0"/>
                        </a:cubicBezTo>
                        <a:cubicBezTo>
                          <a:pt x="2462230" y="-39632"/>
                          <a:pt x="2683114" y="2257"/>
                          <a:pt x="2940978" y="0"/>
                        </a:cubicBezTo>
                        <a:cubicBezTo>
                          <a:pt x="3297966" y="-66121"/>
                          <a:pt x="3475164" y="255078"/>
                          <a:pt x="3529188" y="588210"/>
                        </a:cubicBezTo>
                        <a:cubicBezTo>
                          <a:pt x="3574272" y="863780"/>
                          <a:pt x="3523626" y="966106"/>
                          <a:pt x="3529188" y="1172998"/>
                        </a:cubicBezTo>
                        <a:cubicBezTo>
                          <a:pt x="3534750" y="1379890"/>
                          <a:pt x="3465933" y="1644977"/>
                          <a:pt x="3529188" y="1851351"/>
                        </a:cubicBezTo>
                        <a:cubicBezTo>
                          <a:pt x="3592443" y="2057725"/>
                          <a:pt x="3511454" y="2169708"/>
                          <a:pt x="3529188" y="2295790"/>
                        </a:cubicBezTo>
                        <a:cubicBezTo>
                          <a:pt x="3546922" y="2421872"/>
                          <a:pt x="3527136" y="2693707"/>
                          <a:pt x="3529188" y="2880577"/>
                        </a:cubicBezTo>
                        <a:cubicBezTo>
                          <a:pt x="3531240" y="3067447"/>
                          <a:pt x="3482987" y="3173559"/>
                          <a:pt x="3529188" y="3465365"/>
                        </a:cubicBezTo>
                        <a:cubicBezTo>
                          <a:pt x="3575389" y="3757171"/>
                          <a:pt x="3528527" y="3785537"/>
                          <a:pt x="3529188" y="4003369"/>
                        </a:cubicBezTo>
                        <a:cubicBezTo>
                          <a:pt x="3529849" y="4221201"/>
                          <a:pt x="3513745" y="4519491"/>
                          <a:pt x="3529188" y="4681723"/>
                        </a:cubicBezTo>
                        <a:cubicBezTo>
                          <a:pt x="3544631" y="4843955"/>
                          <a:pt x="3526290" y="5077457"/>
                          <a:pt x="3529188" y="5266510"/>
                        </a:cubicBezTo>
                        <a:cubicBezTo>
                          <a:pt x="3495511" y="5596899"/>
                          <a:pt x="3239177" y="5836325"/>
                          <a:pt x="2940978" y="5854720"/>
                        </a:cubicBezTo>
                        <a:cubicBezTo>
                          <a:pt x="2728639" y="5898033"/>
                          <a:pt x="2496727" y="5784306"/>
                          <a:pt x="2329258" y="5854720"/>
                        </a:cubicBezTo>
                        <a:cubicBezTo>
                          <a:pt x="2161789" y="5925134"/>
                          <a:pt x="1866325" y="5847030"/>
                          <a:pt x="1741066" y="5854720"/>
                        </a:cubicBezTo>
                        <a:cubicBezTo>
                          <a:pt x="1615807" y="5862410"/>
                          <a:pt x="1395638" y="5831161"/>
                          <a:pt x="1223457" y="5854720"/>
                        </a:cubicBezTo>
                        <a:cubicBezTo>
                          <a:pt x="1051276" y="5878279"/>
                          <a:pt x="874717" y="5821346"/>
                          <a:pt x="588210" y="5854720"/>
                        </a:cubicBezTo>
                        <a:cubicBezTo>
                          <a:pt x="295355" y="5835736"/>
                          <a:pt x="-41219" y="5656806"/>
                          <a:pt x="0" y="5266510"/>
                        </a:cubicBezTo>
                        <a:cubicBezTo>
                          <a:pt x="-62082" y="5061492"/>
                          <a:pt x="63114" y="4919165"/>
                          <a:pt x="0" y="4728506"/>
                        </a:cubicBezTo>
                        <a:cubicBezTo>
                          <a:pt x="-63114" y="4537847"/>
                          <a:pt x="67598" y="4416595"/>
                          <a:pt x="0" y="4143718"/>
                        </a:cubicBezTo>
                        <a:cubicBezTo>
                          <a:pt x="-67598" y="3870841"/>
                          <a:pt x="47971" y="3804176"/>
                          <a:pt x="0" y="3699280"/>
                        </a:cubicBezTo>
                        <a:cubicBezTo>
                          <a:pt x="-47971" y="3594384"/>
                          <a:pt x="18838" y="3384689"/>
                          <a:pt x="0" y="3254841"/>
                        </a:cubicBezTo>
                        <a:cubicBezTo>
                          <a:pt x="-18838" y="3124993"/>
                          <a:pt x="36295" y="2896233"/>
                          <a:pt x="0" y="2670054"/>
                        </a:cubicBezTo>
                        <a:cubicBezTo>
                          <a:pt x="-36295" y="2443875"/>
                          <a:pt x="12293" y="2283397"/>
                          <a:pt x="0" y="2178832"/>
                        </a:cubicBezTo>
                        <a:cubicBezTo>
                          <a:pt x="-12293" y="2074267"/>
                          <a:pt x="42881" y="1673819"/>
                          <a:pt x="0" y="1547262"/>
                        </a:cubicBezTo>
                        <a:cubicBezTo>
                          <a:pt x="-42881" y="1420705"/>
                          <a:pt x="2387" y="914777"/>
                          <a:pt x="0" y="588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25" name="手繪多邊形 18">
            <a:extLst>
              <a:ext uri="{FF2B5EF4-FFF2-40B4-BE49-F238E27FC236}">
                <a16:creationId xmlns:a16="http://schemas.microsoft.com/office/drawing/2014/main" id="{9F752DEF-757A-19B9-7805-B7A70E94C5F2}"/>
              </a:ext>
            </a:extLst>
          </p:cNvPr>
          <p:cNvSpPr/>
          <p:nvPr userDrawn="1"/>
        </p:nvSpPr>
        <p:spPr>
          <a:xfrm flipH="1">
            <a:off x="816913" y="4102787"/>
            <a:ext cx="120658" cy="2546255"/>
          </a:xfrm>
          <a:custGeom>
            <a:avLst/>
            <a:gdLst>
              <a:gd name="connsiteX0" fmla="*/ 973027 w 5838044"/>
              <a:gd name="connsiteY0" fmla="*/ 0 h 7382204"/>
              <a:gd name="connsiteX1" fmla="*/ 4865018 w 5838044"/>
              <a:gd name="connsiteY1" fmla="*/ 0 h 7382204"/>
              <a:gd name="connsiteX2" fmla="*/ 5838044 w 5838044"/>
              <a:gd name="connsiteY2" fmla="*/ 973027 h 7382204"/>
              <a:gd name="connsiteX3" fmla="*/ 5838044 w 5838044"/>
              <a:gd name="connsiteY3" fmla="*/ 7382204 h 7382204"/>
              <a:gd name="connsiteX4" fmla="*/ 0 w 5838044"/>
              <a:gd name="connsiteY4" fmla="*/ 7382204 h 7382204"/>
              <a:gd name="connsiteX5" fmla="*/ 0 w 5838044"/>
              <a:gd name="connsiteY5" fmla="*/ 973027 h 7382204"/>
              <a:gd name="connsiteX6" fmla="*/ 973027 w 5838044"/>
              <a:gd name="connsiteY6" fmla="*/ 0 h 7382204"/>
              <a:gd name="connsiteX0" fmla="*/ 973027 w 5838044"/>
              <a:gd name="connsiteY0" fmla="*/ 0 h 7382204"/>
              <a:gd name="connsiteX1" fmla="*/ 4865018 w 5838044"/>
              <a:gd name="connsiteY1" fmla="*/ 0 h 7382204"/>
              <a:gd name="connsiteX2" fmla="*/ 5838044 w 5838044"/>
              <a:gd name="connsiteY2" fmla="*/ 973027 h 7382204"/>
              <a:gd name="connsiteX3" fmla="*/ 0 w 5838044"/>
              <a:gd name="connsiteY3" fmla="*/ 7382204 h 7382204"/>
              <a:gd name="connsiteX4" fmla="*/ 0 w 5838044"/>
              <a:gd name="connsiteY4" fmla="*/ 973027 h 7382204"/>
              <a:gd name="connsiteX5" fmla="*/ 973027 w 5838044"/>
              <a:gd name="connsiteY5" fmla="*/ 0 h 7382204"/>
              <a:gd name="connsiteX0" fmla="*/ 5838044 w 5929484"/>
              <a:gd name="connsiteY0" fmla="*/ 973027 h 7382204"/>
              <a:gd name="connsiteX1" fmla="*/ 0 w 5929484"/>
              <a:gd name="connsiteY1" fmla="*/ 7382204 h 7382204"/>
              <a:gd name="connsiteX2" fmla="*/ 0 w 5929484"/>
              <a:gd name="connsiteY2" fmla="*/ 973027 h 7382204"/>
              <a:gd name="connsiteX3" fmla="*/ 973027 w 5929484"/>
              <a:gd name="connsiteY3" fmla="*/ 0 h 7382204"/>
              <a:gd name="connsiteX4" fmla="*/ 4865018 w 5929484"/>
              <a:gd name="connsiteY4" fmla="*/ 0 h 7382204"/>
              <a:gd name="connsiteX5" fmla="*/ 5929484 w 5929484"/>
              <a:gd name="connsiteY5" fmla="*/ 1064467 h 7382204"/>
              <a:gd name="connsiteX0" fmla="*/ 5838044 w 5996391"/>
              <a:gd name="connsiteY0" fmla="*/ 973027 h 7382204"/>
              <a:gd name="connsiteX1" fmla="*/ 0 w 5996391"/>
              <a:gd name="connsiteY1" fmla="*/ 7382204 h 7382204"/>
              <a:gd name="connsiteX2" fmla="*/ 0 w 5996391"/>
              <a:gd name="connsiteY2" fmla="*/ 973027 h 7382204"/>
              <a:gd name="connsiteX3" fmla="*/ 973027 w 5996391"/>
              <a:gd name="connsiteY3" fmla="*/ 0 h 7382204"/>
              <a:gd name="connsiteX4" fmla="*/ 4865018 w 5996391"/>
              <a:gd name="connsiteY4" fmla="*/ 0 h 7382204"/>
              <a:gd name="connsiteX5" fmla="*/ 5996391 w 5996391"/>
              <a:gd name="connsiteY5" fmla="*/ 819140 h 7382204"/>
              <a:gd name="connsiteX0" fmla="*/ 5771136 w 5996391"/>
              <a:gd name="connsiteY0" fmla="*/ 4764441 h 7382204"/>
              <a:gd name="connsiteX1" fmla="*/ 0 w 5996391"/>
              <a:gd name="connsiteY1" fmla="*/ 7382204 h 7382204"/>
              <a:gd name="connsiteX2" fmla="*/ 0 w 5996391"/>
              <a:gd name="connsiteY2" fmla="*/ 973027 h 7382204"/>
              <a:gd name="connsiteX3" fmla="*/ 973027 w 5996391"/>
              <a:gd name="connsiteY3" fmla="*/ 0 h 7382204"/>
              <a:gd name="connsiteX4" fmla="*/ 4865018 w 5996391"/>
              <a:gd name="connsiteY4" fmla="*/ 0 h 7382204"/>
              <a:gd name="connsiteX5" fmla="*/ 5996391 w 5996391"/>
              <a:gd name="connsiteY5" fmla="*/ 819140 h 7382204"/>
              <a:gd name="connsiteX0" fmla="*/ 0 w 5996391"/>
              <a:gd name="connsiteY0" fmla="*/ 7382204 h 7382204"/>
              <a:gd name="connsiteX1" fmla="*/ 0 w 5996391"/>
              <a:gd name="connsiteY1" fmla="*/ 973027 h 7382204"/>
              <a:gd name="connsiteX2" fmla="*/ 973027 w 5996391"/>
              <a:gd name="connsiteY2" fmla="*/ 0 h 7382204"/>
              <a:gd name="connsiteX3" fmla="*/ 4865018 w 5996391"/>
              <a:gd name="connsiteY3" fmla="*/ 0 h 7382204"/>
              <a:gd name="connsiteX4" fmla="*/ 5996391 w 5996391"/>
              <a:gd name="connsiteY4" fmla="*/ 819140 h 7382204"/>
              <a:gd name="connsiteX0" fmla="*/ 0 w 4865018"/>
              <a:gd name="connsiteY0" fmla="*/ 7382204 h 7382204"/>
              <a:gd name="connsiteX1" fmla="*/ 0 w 4865018"/>
              <a:gd name="connsiteY1" fmla="*/ 973027 h 7382204"/>
              <a:gd name="connsiteX2" fmla="*/ 973027 w 4865018"/>
              <a:gd name="connsiteY2" fmla="*/ 0 h 7382204"/>
              <a:gd name="connsiteX3" fmla="*/ 4865018 w 4865018"/>
              <a:gd name="connsiteY3" fmla="*/ 0 h 7382204"/>
              <a:gd name="connsiteX0" fmla="*/ 0 w 973027"/>
              <a:gd name="connsiteY0" fmla="*/ 7382204 h 7382204"/>
              <a:gd name="connsiteX1" fmla="*/ 0 w 973027"/>
              <a:gd name="connsiteY1" fmla="*/ 973027 h 7382204"/>
              <a:gd name="connsiteX2" fmla="*/ 973027 w 973027"/>
              <a:gd name="connsiteY2" fmla="*/ 0 h 7382204"/>
              <a:gd name="connsiteX0" fmla="*/ 0 w 0"/>
              <a:gd name="connsiteY0" fmla="*/ 6409177 h 6409177"/>
              <a:gd name="connsiteX1" fmla="*/ 0 w 0"/>
              <a:gd name="connsiteY1" fmla="*/ 0 h 640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409177">
                <a:moveTo>
                  <a:pt x="0" y="6409177"/>
                </a:moveTo>
                <a:lnTo>
                  <a:pt x="0" y="0"/>
                </a:lnTo>
              </a:path>
            </a:pathLst>
          </a:custGeom>
          <a:noFill/>
          <a:ln w="762000" cap="rnd" cmpd="sng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29188"/>
                      <a:gd name="connsiteY0" fmla="*/ 588210 h 5854720"/>
                      <a:gd name="connsiteX1" fmla="*/ 588210 w 3529188"/>
                      <a:gd name="connsiteY1" fmla="*/ 0 h 5854720"/>
                      <a:gd name="connsiteX2" fmla="*/ 1223457 w 3529188"/>
                      <a:gd name="connsiteY2" fmla="*/ 0 h 5854720"/>
                      <a:gd name="connsiteX3" fmla="*/ 1788122 w 3529188"/>
                      <a:gd name="connsiteY3" fmla="*/ 0 h 5854720"/>
                      <a:gd name="connsiteX4" fmla="*/ 2329258 w 3529188"/>
                      <a:gd name="connsiteY4" fmla="*/ 0 h 5854720"/>
                      <a:gd name="connsiteX5" fmla="*/ 2940978 w 3529188"/>
                      <a:gd name="connsiteY5" fmla="*/ 0 h 5854720"/>
                      <a:gd name="connsiteX6" fmla="*/ 3529188 w 3529188"/>
                      <a:gd name="connsiteY6" fmla="*/ 588210 h 5854720"/>
                      <a:gd name="connsiteX7" fmla="*/ 3529188 w 3529188"/>
                      <a:gd name="connsiteY7" fmla="*/ 1172998 h 5854720"/>
                      <a:gd name="connsiteX8" fmla="*/ 3529188 w 3529188"/>
                      <a:gd name="connsiteY8" fmla="*/ 1851351 h 5854720"/>
                      <a:gd name="connsiteX9" fmla="*/ 3529188 w 3529188"/>
                      <a:gd name="connsiteY9" fmla="*/ 2295790 h 5854720"/>
                      <a:gd name="connsiteX10" fmla="*/ 3529188 w 3529188"/>
                      <a:gd name="connsiteY10" fmla="*/ 2880577 h 5854720"/>
                      <a:gd name="connsiteX11" fmla="*/ 3529188 w 3529188"/>
                      <a:gd name="connsiteY11" fmla="*/ 3465365 h 5854720"/>
                      <a:gd name="connsiteX12" fmla="*/ 3529188 w 3529188"/>
                      <a:gd name="connsiteY12" fmla="*/ 4003369 h 5854720"/>
                      <a:gd name="connsiteX13" fmla="*/ 3529188 w 3529188"/>
                      <a:gd name="connsiteY13" fmla="*/ 4681723 h 5854720"/>
                      <a:gd name="connsiteX14" fmla="*/ 3529188 w 3529188"/>
                      <a:gd name="connsiteY14" fmla="*/ 5266510 h 5854720"/>
                      <a:gd name="connsiteX15" fmla="*/ 2940978 w 3529188"/>
                      <a:gd name="connsiteY15" fmla="*/ 5854720 h 5854720"/>
                      <a:gd name="connsiteX16" fmla="*/ 2329258 w 3529188"/>
                      <a:gd name="connsiteY16" fmla="*/ 5854720 h 5854720"/>
                      <a:gd name="connsiteX17" fmla="*/ 1741066 w 3529188"/>
                      <a:gd name="connsiteY17" fmla="*/ 5854720 h 5854720"/>
                      <a:gd name="connsiteX18" fmla="*/ 1223457 w 3529188"/>
                      <a:gd name="connsiteY18" fmla="*/ 5854720 h 5854720"/>
                      <a:gd name="connsiteX19" fmla="*/ 588210 w 3529188"/>
                      <a:gd name="connsiteY19" fmla="*/ 5854720 h 5854720"/>
                      <a:gd name="connsiteX20" fmla="*/ 0 w 3529188"/>
                      <a:gd name="connsiteY20" fmla="*/ 5266510 h 5854720"/>
                      <a:gd name="connsiteX21" fmla="*/ 0 w 3529188"/>
                      <a:gd name="connsiteY21" fmla="*/ 4728506 h 5854720"/>
                      <a:gd name="connsiteX22" fmla="*/ 0 w 3529188"/>
                      <a:gd name="connsiteY22" fmla="*/ 4143718 h 5854720"/>
                      <a:gd name="connsiteX23" fmla="*/ 0 w 3529188"/>
                      <a:gd name="connsiteY23" fmla="*/ 3699280 h 5854720"/>
                      <a:gd name="connsiteX24" fmla="*/ 0 w 3529188"/>
                      <a:gd name="connsiteY24" fmla="*/ 3254841 h 5854720"/>
                      <a:gd name="connsiteX25" fmla="*/ 0 w 3529188"/>
                      <a:gd name="connsiteY25" fmla="*/ 2670054 h 5854720"/>
                      <a:gd name="connsiteX26" fmla="*/ 0 w 3529188"/>
                      <a:gd name="connsiteY26" fmla="*/ 2178832 h 5854720"/>
                      <a:gd name="connsiteX27" fmla="*/ 0 w 3529188"/>
                      <a:gd name="connsiteY27" fmla="*/ 1547262 h 5854720"/>
                      <a:gd name="connsiteX28" fmla="*/ 0 w 3529188"/>
                      <a:gd name="connsiteY28" fmla="*/ 588210 h 585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529188" h="5854720" extrusionOk="0">
                        <a:moveTo>
                          <a:pt x="0" y="588210"/>
                        </a:moveTo>
                        <a:cubicBezTo>
                          <a:pt x="-21018" y="250387"/>
                          <a:pt x="217110" y="17355"/>
                          <a:pt x="588210" y="0"/>
                        </a:cubicBezTo>
                        <a:cubicBezTo>
                          <a:pt x="876112" y="-19041"/>
                          <a:pt x="1081758" y="40565"/>
                          <a:pt x="1223457" y="0"/>
                        </a:cubicBezTo>
                        <a:cubicBezTo>
                          <a:pt x="1365156" y="-40565"/>
                          <a:pt x="1510790" y="32361"/>
                          <a:pt x="1788122" y="0"/>
                        </a:cubicBezTo>
                        <a:cubicBezTo>
                          <a:pt x="2065454" y="-32361"/>
                          <a:pt x="2196286" y="39632"/>
                          <a:pt x="2329258" y="0"/>
                        </a:cubicBezTo>
                        <a:cubicBezTo>
                          <a:pt x="2462230" y="-39632"/>
                          <a:pt x="2683114" y="2257"/>
                          <a:pt x="2940978" y="0"/>
                        </a:cubicBezTo>
                        <a:cubicBezTo>
                          <a:pt x="3297966" y="-66121"/>
                          <a:pt x="3475164" y="255078"/>
                          <a:pt x="3529188" y="588210"/>
                        </a:cubicBezTo>
                        <a:cubicBezTo>
                          <a:pt x="3574272" y="863780"/>
                          <a:pt x="3523626" y="966106"/>
                          <a:pt x="3529188" y="1172998"/>
                        </a:cubicBezTo>
                        <a:cubicBezTo>
                          <a:pt x="3534750" y="1379890"/>
                          <a:pt x="3465933" y="1644977"/>
                          <a:pt x="3529188" y="1851351"/>
                        </a:cubicBezTo>
                        <a:cubicBezTo>
                          <a:pt x="3592443" y="2057725"/>
                          <a:pt x="3511454" y="2169708"/>
                          <a:pt x="3529188" y="2295790"/>
                        </a:cubicBezTo>
                        <a:cubicBezTo>
                          <a:pt x="3546922" y="2421872"/>
                          <a:pt x="3527136" y="2693707"/>
                          <a:pt x="3529188" y="2880577"/>
                        </a:cubicBezTo>
                        <a:cubicBezTo>
                          <a:pt x="3531240" y="3067447"/>
                          <a:pt x="3482987" y="3173559"/>
                          <a:pt x="3529188" y="3465365"/>
                        </a:cubicBezTo>
                        <a:cubicBezTo>
                          <a:pt x="3575389" y="3757171"/>
                          <a:pt x="3528527" y="3785537"/>
                          <a:pt x="3529188" y="4003369"/>
                        </a:cubicBezTo>
                        <a:cubicBezTo>
                          <a:pt x="3529849" y="4221201"/>
                          <a:pt x="3513745" y="4519491"/>
                          <a:pt x="3529188" y="4681723"/>
                        </a:cubicBezTo>
                        <a:cubicBezTo>
                          <a:pt x="3544631" y="4843955"/>
                          <a:pt x="3526290" y="5077457"/>
                          <a:pt x="3529188" y="5266510"/>
                        </a:cubicBezTo>
                        <a:cubicBezTo>
                          <a:pt x="3495511" y="5596899"/>
                          <a:pt x="3239177" y="5836325"/>
                          <a:pt x="2940978" y="5854720"/>
                        </a:cubicBezTo>
                        <a:cubicBezTo>
                          <a:pt x="2728639" y="5898033"/>
                          <a:pt x="2496727" y="5784306"/>
                          <a:pt x="2329258" y="5854720"/>
                        </a:cubicBezTo>
                        <a:cubicBezTo>
                          <a:pt x="2161789" y="5925134"/>
                          <a:pt x="1866325" y="5847030"/>
                          <a:pt x="1741066" y="5854720"/>
                        </a:cubicBezTo>
                        <a:cubicBezTo>
                          <a:pt x="1615807" y="5862410"/>
                          <a:pt x="1395638" y="5831161"/>
                          <a:pt x="1223457" y="5854720"/>
                        </a:cubicBezTo>
                        <a:cubicBezTo>
                          <a:pt x="1051276" y="5878279"/>
                          <a:pt x="874717" y="5821346"/>
                          <a:pt x="588210" y="5854720"/>
                        </a:cubicBezTo>
                        <a:cubicBezTo>
                          <a:pt x="295355" y="5835736"/>
                          <a:pt x="-41219" y="5656806"/>
                          <a:pt x="0" y="5266510"/>
                        </a:cubicBezTo>
                        <a:cubicBezTo>
                          <a:pt x="-62082" y="5061492"/>
                          <a:pt x="63114" y="4919165"/>
                          <a:pt x="0" y="4728506"/>
                        </a:cubicBezTo>
                        <a:cubicBezTo>
                          <a:pt x="-63114" y="4537847"/>
                          <a:pt x="67598" y="4416595"/>
                          <a:pt x="0" y="4143718"/>
                        </a:cubicBezTo>
                        <a:cubicBezTo>
                          <a:pt x="-67598" y="3870841"/>
                          <a:pt x="47971" y="3804176"/>
                          <a:pt x="0" y="3699280"/>
                        </a:cubicBezTo>
                        <a:cubicBezTo>
                          <a:pt x="-47971" y="3594384"/>
                          <a:pt x="18838" y="3384689"/>
                          <a:pt x="0" y="3254841"/>
                        </a:cubicBezTo>
                        <a:cubicBezTo>
                          <a:pt x="-18838" y="3124993"/>
                          <a:pt x="36295" y="2896233"/>
                          <a:pt x="0" y="2670054"/>
                        </a:cubicBezTo>
                        <a:cubicBezTo>
                          <a:pt x="-36295" y="2443875"/>
                          <a:pt x="12293" y="2283397"/>
                          <a:pt x="0" y="2178832"/>
                        </a:cubicBezTo>
                        <a:cubicBezTo>
                          <a:pt x="-12293" y="2074267"/>
                          <a:pt x="42881" y="1673819"/>
                          <a:pt x="0" y="1547262"/>
                        </a:cubicBezTo>
                        <a:cubicBezTo>
                          <a:pt x="-42881" y="1420705"/>
                          <a:pt x="2387" y="914777"/>
                          <a:pt x="0" y="588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27" name="手繪多邊形 20">
            <a:extLst>
              <a:ext uri="{FF2B5EF4-FFF2-40B4-BE49-F238E27FC236}">
                <a16:creationId xmlns:a16="http://schemas.microsoft.com/office/drawing/2014/main" id="{6010C008-0418-12FF-A80A-05ECF85F5EB6}"/>
              </a:ext>
            </a:extLst>
          </p:cNvPr>
          <p:cNvSpPr/>
          <p:nvPr userDrawn="1"/>
        </p:nvSpPr>
        <p:spPr>
          <a:xfrm flipH="1">
            <a:off x="11430851" y="5960393"/>
            <a:ext cx="6069070" cy="2032191"/>
          </a:xfrm>
          <a:custGeom>
            <a:avLst/>
            <a:gdLst>
              <a:gd name="connsiteX0" fmla="*/ 0 w 4046047"/>
              <a:gd name="connsiteY0" fmla="*/ 0 h 1354794"/>
              <a:gd name="connsiteX1" fmla="*/ 4046047 w 4046047"/>
              <a:gd name="connsiteY1" fmla="*/ 530971 h 1354794"/>
              <a:gd name="connsiteX2" fmla="*/ 4046047 w 4046047"/>
              <a:gd name="connsiteY2" fmla="*/ 1354794 h 1354794"/>
              <a:gd name="connsiteX3" fmla="*/ 620191 w 4046047"/>
              <a:gd name="connsiteY3" fmla="*/ 1354794 h 1354794"/>
              <a:gd name="connsiteX4" fmla="*/ 0 w 4046047"/>
              <a:gd name="connsiteY4" fmla="*/ 783283 h 1354794"/>
              <a:gd name="connsiteX0" fmla="*/ 4046047 w 4137487"/>
              <a:gd name="connsiteY0" fmla="*/ 530971 h 1354794"/>
              <a:gd name="connsiteX1" fmla="*/ 4046047 w 4137487"/>
              <a:gd name="connsiteY1" fmla="*/ 1354794 h 1354794"/>
              <a:gd name="connsiteX2" fmla="*/ 620191 w 4137487"/>
              <a:gd name="connsiteY2" fmla="*/ 1354794 h 1354794"/>
              <a:gd name="connsiteX3" fmla="*/ 0 w 4137487"/>
              <a:gd name="connsiteY3" fmla="*/ 783283 h 1354794"/>
              <a:gd name="connsiteX4" fmla="*/ 0 w 4137487"/>
              <a:gd name="connsiteY4" fmla="*/ 0 h 1354794"/>
              <a:gd name="connsiteX5" fmla="*/ 4137487 w 4137487"/>
              <a:gd name="connsiteY5" fmla="*/ 622411 h 1354794"/>
              <a:gd name="connsiteX0" fmla="*/ 4046047 w 4137487"/>
              <a:gd name="connsiteY0" fmla="*/ 1354794 h 1354794"/>
              <a:gd name="connsiteX1" fmla="*/ 620191 w 4137487"/>
              <a:gd name="connsiteY1" fmla="*/ 1354794 h 1354794"/>
              <a:gd name="connsiteX2" fmla="*/ 0 w 4137487"/>
              <a:gd name="connsiteY2" fmla="*/ 783283 h 1354794"/>
              <a:gd name="connsiteX3" fmla="*/ 0 w 4137487"/>
              <a:gd name="connsiteY3" fmla="*/ 0 h 1354794"/>
              <a:gd name="connsiteX4" fmla="*/ 4137487 w 4137487"/>
              <a:gd name="connsiteY4" fmla="*/ 622411 h 1354794"/>
              <a:gd name="connsiteX0" fmla="*/ 4046047 w 4046047"/>
              <a:gd name="connsiteY0" fmla="*/ 1354794 h 1354794"/>
              <a:gd name="connsiteX1" fmla="*/ 620191 w 4046047"/>
              <a:gd name="connsiteY1" fmla="*/ 1354794 h 1354794"/>
              <a:gd name="connsiteX2" fmla="*/ 0 w 4046047"/>
              <a:gd name="connsiteY2" fmla="*/ 783283 h 1354794"/>
              <a:gd name="connsiteX3" fmla="*/ 0 w 4046047"/>
              <a:gd name="connsiteY3" fmla="*/ 0 h 135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6047" h="1354794">
                <a:moveTo>
                  <a:pt x="4046047" y="1354794"/>
                </a:moveTo>
                <a:lnTo>
                  <a:pt x="620191" y="1354794"/>
                </a:lnTo>
                <a:cubicBezTo>
                  <a:pt x="277669" y="1354794"/>
                  <a:pt x="0" y="1098920"/>
                  <a:pt x="0" y="783283"/>
                </a:cubicBezTo>
                <a:lnTo>
                  <a:pt x="0" y="0"/>
                </a:lnTo>
              </a:path>
            </a:pathLst>
          </a:custGeom>
          <a:noFill/>
          <a:ln w="762000" cap="rnd" cmpd="sng">
            <a:solidFill>
              <a:schemeClr val="accent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29188"/>
                      <a:gd name="connsiteY0" fmla="*/ 588210 h 5854720"/>
                      <a:gd name="connsiteX1" fmla="*/ 588210 w 3529188"/>
                      <a:gd name="connsiteY1" fmla="*/ 0 h 5854720"/>
                      <a:gd name="connsiteX2" fmla="*/ 1223457 w 3529188"/>
                      <a:gd name="connsiteY2" fmla="*/ 0 h 5854720"/>
                      <a:gd name="connsiteX3" fmla="*/ 1788122 w 3529188"/>
                      <a:gd name="connsiteY3" fmla="*/ 0 h 5854720"/>
                      <a:gd name="connsiteX4" fmla="*/ 2329258 w 3529188"/>
                      <a:gd name="connsiteY4" fmla="*/ 0 h 5854720"/>
                      <a:gd name="connsiteX5" fmla="*/ 2940978 w 3529188"/>
                      <a:gd name="connsiteY5" fmla="*/ 0 h 5854720"/>
                      <a:gd name="connsiteX6" fmla="*/ 3529188 w 3529188"/>
                      <a:gd name="connsiteY6" fmla="*/ 588210 h 5854720"/>
                      <a:gd name="connsiteX7" fmla="*/ 3529188 w 3529188"/>
                      <a:gd name="connsiteY7" fmla="*/ 1172998 h 5854720"/>
                      <a:gd name="connsiteX8" fmla="*/ 3529188 w 3529188"/>
                      <a:gd name="connsiteY8" fmla="*/ 1851351 h 5854720"/>
                      <a:gd name="connsiteX9" fmla="*/ 3529188 w 3529188"/>
                      <a:gd name="connsiteY9" fmla="*/ 2295790 h 5854720"/>
                      <a:gd name="connsiteX10" fmla="*/ 3529188 w 3529188"/>
                      <a:gd name="connsiteY10" fmla="*/ 2880577 h 5854720"/>
                      <a:gd name="connsiteX11" fmla="*/ 3529188 w 3529188"/>
                      <a:gd name="connsiteY11" fmla="*/ 3465365 h 5854720"/>
                      <a:gd name="connsiteX12" fmla="*/ 3529188 w 3529188"/>
                      <a:gd name="connsiteY12" fmla="*/ 4003369 h 5854720"/>
                      <a:gd name="connsiteX13" fmla="*/ 3529188 w 3529188"/>
                      <a:gd name="connsiteY13" fmla="*/ 4681723 h 5854720"/>
                      <a:gd name="connsiteX14" fmla="*/ 3529188 w 3529188"/>
                      <a:gd name="connsiteY14" fmla="*/ 5266510 h 5854720"/>
                      <a:gd name="connsiteX15" fmla="*/ 2940978 w 3529188"/>
                      <a:gd name="connsiteY15" fmla="*/ 5854720 h 5854720"/>
                      <a:gd name="connsiteX16" fmla="*/ 2329258 w 3529188"/>
                      <a:gd name="connsiteY16" fmla="*/ 5854720 h 5854720"/>
                      <a:gd name="connsiteX17" fmla="*/ 1741066 w 3529188"/>
                      <a:gd name="connsiteY17" fmla="*/ 5854720 h 5854720"/>
                      <a:gd name="connsiteX18" fmla="*/ 1223457 w 3529188"/>
                      <a:gd name="connsiteY18" fmla="*/ 5854720 h 5854720"/>
                      <a:gd name="connsiteX19" fmla="*/ 588210 w 3529188"/>
                      <a:gd name="connsiteY19" fmla="*/ 5854720 h 5854720"/>
                      <a:gd name="connsiteX20" fmla="*/ 0 w 3529188"/>
                      <a:gd name="connsiteY20" fmla="*/ 5266510 h 5854720"/>
                      <a:gd name="connsiteX21" fmla="*/ 0 w 3529188"/>
                      <a:gd name="connsiteY21" fmla="*/ 4728506 h 5854720"/>
                      <a:gd name="connsiteX22" fmla="*/ 0 w 3529188"/>
                      <a:gd name="connsiteY22" fmla="*/ 4143718 h 5854720"/>
                      <a:gd name="connsiteX23" fmla="*/ 0 w 3529188"/>
                      <a:gd name="connsiteY23" fmla="*/ 3699280 h 5854720"/>
                      <a:gd name="connsiteX24" fmla="*/ 0 w 3529188"/>
                      <a:gd name="connsiteY24" fmla="*/ 3254841 h 5854720"/>
                      <a:gd name="connsiteX25" fmla="*/ 0 w 3529188"/>
                      <a:gd name="connsiteY25" fmla="*/ 2670054 h 5854720"/>
                      <a:gd name="connsiteX26" fmla="*/ 0 w 3529188"/>
                      <a:gd name="connsiteY26" fmla="*/ 2178832 h 5854720"/>
                      <a:gd name="connsiteX27" fmla="*/ 0 w 3529188"/>
                      <a:gd name="connsiteY27" fmla="*/ 1547262 h 5854720"/>
                      <a:gd name="connsiteX28" fmla="*/ 0 w 3529188"/>
                      <a:gd name="connsiteY28" fmla="*/ 588210 h 585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529188" h="5854720" extrusionOk="0">
                        <a:moveTo>
                          <a:pt x="0" y="588210"/>
                        </a:moveTo>
                        <a:cubicBezTo>
                          <a:pt x="-21018" y="250387"/>
                          <a:pt x="217110" y="17355"/>
                          <a:pt x="588210" y="0"/>
                        </a:cubicBezTo>
                        <a:cubicBezTo>
                          <a:pt x="876112" y="-19041"/>
                          <a:pt x="1081758" y="40565"/>
                          <a:pt x="1223457" y="0"/>
                        </a:cubicBezTo>
                        <a:cubicBezTo>
                          <a:pt x="1365156" y="-40565"/>
                          <a:pt x="1510790" y="32361"/>
                          <a:pt x="1788122" y="0"/>
                        </a:cubicBezTo>
                        <a:cubicBezTo>
                          <a:pt x="2065454" y="-32361"/>
                          <a:pt x="2196286" y="39632"/>
                          <a:pt x="2329258" y="0"/>
                        </a:cubicBezTo>
                        <a:cubicBezTo>
                          <a:pt x="2462230" y="-39632"/>
                          <a:pt x="2683114" y="2257"/>
                          <a:pt x="2940978" y="0"/>
                        </a:cubicBezTo>
                        <a:cubicBezTo>
                          <a:pt x="3297966" y="-66121"/>
                          <a:pt x="3475164" y="255078"/>
                          <a:pt x="3529188" y="588210"/>
                        </a:cubicBezTo>
                        <a:cubicBezTo>
                          <a:pt x="3574272" y="863780"/>
                          <a:pt x="3523626" y="966106"/>
                          <a:pt x="3529188" y="1172998"/>
                        </a:cubicBezTo>
                        <a:cubicBezTo>
                          <a:pt x="3534750" y="1379890"/>
                          <a:pt x="3465933" y="1644977"/>
                          <a:pt x="3529188" y="1851351"/>
                        </a:cubicBezTo>
                        <a:cubicBezTo>
                          <a:pt x="3592443" y="2057725"/>
                          <a:pt x="3511454" y="2169708"/>
                          <a:pt x="3529188" y="2295790"/>
                        </a:cubicBezTo>
                        <a:cubicBezTo>
                          <a:pt x="3546922" y="2421872"/>
                          <a:pt x="3527136" y="2693707"/>
                          <a:pt x="3529188" y="2880577"/>
                        </a:cubicBezTo>
                        <a:cubicBezTo>
                          <a:pt x="3531240" y="3067447"/>
                          <a:pt x="3482987" y="3173559"/>
                          <a:pt x="3529188" y="3465365"/>
                        </a:cubicBezTo>
                        <a:cubicBezTo>
                          <a:pt x="3575389" y="3757171"/>
                          <a:pt x="3528527" y="3785537"/>
                          <a:pt x="3529188" y="4003369"/>
                        </a:cubicBezTo>
                        <a:cubicBezTo>
                          <a:pt x="3529849" y="4221201"/>
                          <a:pt x="3513745" y="4519491"/>
                          <a:pt x="3529188" y="4681723"/>
                        </a:cubicBezTo>
                        <a:cubicBezTo>
                          <a:pt x="3544631" y="4843955"/>
                          <a:pt x="3526290" y="5077457"/>
                          <a:pt x="3529188" y="5266510"/>
                        </a:cubicBezTo>
                        <a:cubicBezTo>
                          <a:pt x="3495511" y="5596899"/>
                          <a:pt x="3239177" y="5836325"/>
                          <a:pt x="2940978" y="5854720"/>
                        </a:cubicBezTo>
                        <a:cubicBezTo>
                          <a:pt x="2728639" y="5898033"/>
                          <a:pt x="2496727" y="5784306"/>
                          <a:pt x="2329258" y="5854720"/>
                        </a:cubicBezTo>
                        <a:cubicBezTo>
                          <a:pt x="2161789" y="5925134"/>
                          <a:pt x="1866325" y="5847030"/>
                          <a:pt x="1741066" y="5854720"/>
                        </a:cubicBezTo>
                        <a:cubicBezTo>
                          <a:pt x="1615807" y="5862410"/>
                          <a:pt x="1395638" y="5831161"/>
                          <a:pt x="1223457" y="5854720"/>
                        </a:cubicBezTo>
                        <a:cubicBezTo>
                          <a:pt x="1051276" y="5878279"/>
                          <a:pt x="874717" y="5821346"/>
                          <a:pt x="588210" y="5854720"/>
                        </a:cubicBezTo>
                        <a:cubicBezTo>
                          <a:pt x="295355" y="5835736"/>
                          <a:pt x="-41219" y="5656806"/>
                          <a:pt x="0" y="5266510"/>
                        </a:cubicBezTo>
                        <a:cubicBezTo>
                          <a:pt x="-62082" y="5061492"/>
                          <a:pt x="63114" y="4919165"/>
                          <a:pt x="0" y="4728506"/>
                        </a:cubicBezTo>
                        <a:cubicBezTo>
                          <a:pt x="-63114" y="4537847"/>
                          <a:pt x="67598" y="4416595"/>
                          <a:pt x="0" y="4143718"/>
                        </a:cubicBezTo>
                        <a:cubicBezTo>
                          <a:pt x="-67598" y="3870841"/>
                          <a:pt x="47971" y="3804176"/>
                          <a:pt x="0" y="3699280"/>
                        </a:cubicBezTo>
                        <a:cubicBezTo>
                          <a:pt x="-47971" y="3594384"/>
                          <a:pt x="18838" y="3384689"/>
                          <a:pt x="0" y="3254841"/>
                        </a:cubicBezTo>
                        <a:cubicBezTo>
                          <a:pt x="-18838" y="3124993"/>
                          <a:pt x="36295" y="2896233"/>
                          <a:pt x="0" y="2670054"/>
                        </a:cubicBezTo>
                        <a:cubicBezTo>
                          <a:pt x="-36295" y="2443875"/>
                          <a:pt x="12293" y="2283397"/>
                          <a:pt x="0" y="2178832"/>
                        </a:cubicBezTo>
                        <a:cubicBezTo>
                          <a:pt x="-12293" y="2074267"/>
                          <a:pt x="42881" y="1673819"/>
                          <a:pt x="0" y="1547262"/>
                        </a:cubicBezTo>
                        <a:cubicBezTo>
                          <a:pt x="-42881" y="1420705"/>
                          <a:pt x="2387" y="914777"/>
                          <a:pt x="0" y="588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59EEBCDC-BA3F-5868-75D6-7EB2B87115C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9986"/>
          <a:stretch>
            <a:fillRect/>
          </a:stretch>
        </p:blipFill>
        <p:spPr>
          <a:xfrm>
            <a:off x="0" y="2130965"/>
            <a:ext cx="1521124" cy="2473475"/>
          </a:xfrm>
          <a:custGeom>
            <a:avLst/>
            <a:gdLst>
              <a:gd name="connsiteX0" fmla="*/ 0 w 1014082"/>
              <a:gd name="connsiteY0" fmla="*/ 0 h 1648983"/>
              <a:gd name="connsiteX1" fmla="*/ 1014082 w 1014082"/>
              <a:gd name="connsiteY1" fmla="*/ 0 h 1648983"/>
              <a:gd name="connsiteX2" fmla="*/ 1014082 w 1014082"/>
              <a:gd name="connsiteY2" fmla="*/ 1648983 h 1648983"/>
              <a:gd name="connsiteX3" fmla="*/ 0 w 1014082"/>
              <a:gd name="connsiteY3" fmla="*/ 1648983 h 164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4082" h="1648983">
                <a:moveTo>
                  <a:pt x="0" y="0"/>
                </a:moveTo>
                <a:lnTo>
                  <a:pt x="1014082" y="0"/>
                </a:lnTo>
                <a:lnTo>
                  <a:pt x="1014082" y="1648983"/>
                </a:lnTo>
                <a:lnTo>
                  <a:pt x="0" y="1648983"/>
                </a:lnTo>
                <a:close/>
              </a:path>
            </a:pathLst>
          </a:custGeom>
        </p:spPr>
      </p:pic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 b="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45" name="圖片版面配置區 42">
            <a:extLst>
              <a:ext uri="{FF2B5EF4-FFF2-40B4-BE49-F238E27FC236}">
                <a16:creationId xmlns:a16="http://schemas.microsoft.com/office/drawing/2014/main" id="{085DE0BA-CA08-ED26-0A53-02D6FB6197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5304" y="3506090"/>
            <a:ext cx="2084832" cy="20848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zh-TW" sz="1080"/>
            </a:lvl1pPr>
          </a:lstStyle>
          <a:p>
            <a:pPr rtl="0"/>
            <a:r>
              <a:rPr lang="zh-TW" altLang="en-US" b="1"/>
              <a:t>按一下圖示以新增圖片</a:t>
            </a:r>
            <a:endParaRPr lang="zh-TW" b="1"/>
          </a:p>
        </p:txBody>
      </p:sp>
      <p:sp>
        <p:nvSpPr>
          <p:cNvPr id="46" name="圖片版面配置區 42">
            <a:extLst>
              <a:ext uri="{FF2B5EF4-FFF2-40B4-BE49-F238E27FC236}">
                <a16:creationId xmlns:a16="http://schemas.microsoft.com/office/drawing/2014/main" id="{70F05177-1747-10FB-B022-0A36F8F919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04892" y="3509062"/>
            <a:ext cx="2084832" cy="20848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zh-TW" sz="1080"/>
            </a:lvl1pPr>
          </a:lstStyle>
          <a:p>
            <a:pPr rtl="0"/>
            <a:r>
              <a:rPr lang="zh-TW" altLang="en-US" b="1"/>
              <a:t>按一下圖示以新增圖片</a:t>
            </a:r>
            <a:endParaRPr lang="zh-TW" b="1"/>
          </a:p>
        </p:txBody>
      </p:sp>
      <p:sp>
        <p:nvSpPr>
          <p:cNvPr id="50" name="文字版面配置區 47">
            <a:extLst>
              <a:ext uri="{FF2B5EF4-FFF2-40B4-BE49-F238E27FC236}">
                <a16:creationId xmlns:a16="http://schemas.microsoft.com/office/drawing/2014/main" id="{485E5AFC-758F-34A6-2FEC-6042921AB7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89772" y="7597312"/>
            <a:ext cx="4183380" cy="548640"/>
          </a:xfrm>
        </p:spPr>
        <p:txBody>
          <a:bodyPr rtlCol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TW" sz="2430"/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51" name="文字版面配置區 47">
            <a:extLst>
              <a:ext uri="{FF2B5EF4-FFF2-40B4-BE49-F238E27FC236}">
                <a16:creationId xmlns:a16="http://schemas.microsoft.com/office/drawing/2014/main" id="{298713CC-F6D5-ED75-901B-4121FEC843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407734" y="7548021"/>
            <a:ext cx="4183380" cy="54864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zh-TW" sz="2430"/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57" name="文字版面配置區 47">
            <a:extLst>
              <a:ext uri="{FF2B5EF4-FFF2-40B4-BE49-F238E27FC236}">
                <a16:creationId xmlns:a16="http://schemas.microsoft.com/office/drawing/2014/main" id="{FD30C172-4265-C1CA-4368-B347D34C9F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89772" y="4192898"/>
            <a:ext cx="4183380" cy="548640"/>
          </a:xfrm>
        </p:spPr>
        <p:txBody>
          <a:bodyPr rtlCol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TW" sz="2430"/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58" name="文字版面配置區 47">
            <a:extLst>
              <a:ext uri="{FF2B5EF4-FFF2-40B4-BE49-F238E27FC236}">
                <a16:creationId xmlns:a16="http://schemas.microsoft.com/office/drawing/2014/main" id="{E6400DD4-A698-8FC3-4A8E-02EA10BB4B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07734" y="4192016"/>
            <a:ext cx="4183380" cy="54864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zh-TW" sz="2430"/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59" name="文字版面配置區 47">
            <a:extLst>
              <a:ext uri="{FF2B5EF4-FFF2-40B4-BE49-F238E27FC236}">
                <a16:creationId xmlns:a16="http://schemas.microsoft.com/office/drawing/2014/main" id="{630E151D-3E22-BE90-7A51-5ED7C9AD7C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47214" y="4627573"/>
            <a:ext cx="4224528" cy="466344"/>
          </a:xfrm>
        </p:spPr>
        <p:txBody>
          <a:bodyPr rtlCol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TW" sz="1890">
                <a:latin typeface="Microsoft JhengHei UI" panose="020B0604020202020204" pitchFamily="34" charset="0"/>
                <a:ea typeface="Microsoft JhengHei UI"/>
                <a:cs typeface="Arial" panose="020B0604020202020204" pitchFamily="34" charset="0"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54" name="文字版面配置區 47">
            <a:extLst>
              <a:ext uri="{FF2B5EF4-FFF2-40B4-BE49-F238E27FC236}">
                <a16:creationId xmlns:a16="http://schemas.microsoft.com/office/drawing/2014/main" id="{6A448965-125C-6EED-07B0-E98A656BBF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420100" y="4629218"/>
            <a:ext cx="4224528" cy="466344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zh-TW" sz="1890">
                <a:latin typeface="Microsoft JhengHei UI" panose="020B0604020202020204" pitchFamily="34" charset="0"/>
                <a:ea typeface="Microsoft JhengHei UI"/>
                <a:cs typeface="Arial" panose="020B0604020202020204" pitchFamily="34" charset="0"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72" name="圖片版面配置區 42">
            <a:extLst>
              <a:ext uri="{FF2B5EF4-FFF2-40B4-BE49-F238E27FC236}">
                <a16:creationId xmlns:a16="http://schemas.microsoft.com/office/drawing/2014/main" id="{9BD10ABF-0CBA-9D6F-30D9-4C5B717D2F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498280" y="6993139"/>
            <a:ext cx="2084832" cy="20848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zh-TW" sz="1080"/>
            </a:lvl1pPr>
          </a:lstStyle>
          <a:p>
            <a:pPr rtl="0"/>
            <a:r>
              <a:rPr lang="zh-TW" altLang="en-US" b="1"/>
              <a:t>按一下圖示以新增圖片</a:t>
            </a:r>
            <a:endParaRPr lang="zh-TW" b="1"/>
          </a:p>
        </p:txBody>
      </p:sp>
      <p:sp>
        <p:nvSpPr>
          <p:cNvPr id="73" name="圖片版面配置區 42">
            <a:extLst>
              <a:ext uri="{FF2B5EF4-FFF2-40B4-BE49-F238E27FC236}">
                <a16:creationId xmlns:a16="http://schemas.microsoft.com/office/drawing/2014/main" id="{BA07108E-6273-D8A7-4270-9E51F53721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704892" y="6993139"/>
            <a:ext cx="2084832" cy="20848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zh-TW" sz="1080"/>
            </a:lvl1pPr>
          </a:lstStyle>
          <a:p>
            <a:pPr rtl="0"/>
            <a:r>
              <a:rPr lang="zh-TW" altLang="en-US" b="1"/>
              <a:t>按一下圖示以新增圖片</a:t>
            </a:r>
            <a:endParaRPr lang="zh-TW" b="1"/>
          </a:p>
        </p:txBody>
      </p:sp>
      <p:sp>
        <p:nvSpPr>
          <p:cNvPr id="56" name="文字版面配置區 47">
            <a:extLst>
              <a:ext uri="{FF2B5EF4-FFF2-40B4-BE49-F238E27FC236}">
                <a16:creationId xmlns:a16="http://schemas.microsoft.com/office/drawing/2014/main" id="{6E2529DA-6F13-4B74-5C48-2FDB0911FFF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427098" y="8006798"/>
            <a:ext cx="4224528" cy="466344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zh-TW" sz="1890">
                <a:latin typeface="Microsoft JhengHei UI" panose="020B0604020202020204" pitchFamily="34" charset="0"/>
                <a:ea typeface="Microsoft JhengHei UI"/>
                <a:cs typeface="Arial" panose="020B0604020202020204" pitchFamily="34" charset="0"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74" name="文字版面配置區 47">
            <a:extLst>
              <a:ext uri="{FF2B5EF4-FFF2-40B4-BE49-F238E27FC236}">
                <a16:creationId xmlns:a16="http://schemas.microsoft.com/office/drawing/2014/main" id="{DDB95F67-F2A0-C836-D292-8E7A6E4B1C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61722" y="8003898"/>
            <a:ext cx="4224528" cy="466344"/>
          </a:xfrm>
        </p:spPr>
        <p:txBody>
          <a:bodyPr rtlCol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TW" sz="1890">
                <a:latin typeface="Microsoft JhengHei UI" panose="020B0604020202020204" pitchFamily="34" charset="0"/>
                <a:ea typeface="Microsoft JhengHei UI"/>
                <a:cs typeface="Arial" panose="020B0604020202020204" pitchFamily="34" charset="0"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CC414FD-C705-79D9-78A9-63DB36DC2A3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DDD574B-2DC0-07BF-5573-0917979F78E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2826102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團隊 -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​​ 2">
            <a:extLst>
              <a:ext uri="{FF2B5EF4-FFF2-40B4-BE49-F238E27FC236}">
                <a16:creationId xmlns:a16="http://schemas.microsoft.com/office/drawing/2014/main" id="{15B61940-E61B-59FA-753F-E3122D288C5B}"/>
              </a:ext>
            </a:extLst>
          </p:cNvPr>
          <p:cNvSpPr/>
          <p:nvPr userDrawn="1"/>
        </p:nvSpPr>
        <p:spPr>
          <a:xfrm>
            <a:off x="1971549" y="2884182"/>
            <a:ext cx="2387234" cy="23872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9" name="橢圓​​ 8">
            <a:extLst>
              <a:ext uri="{FF2B5EF4-FFF2-40B4-BE49-F238E27FC236}">
                <a16:creationId xmlns:a16="http://schemas.microsoft.com/office/drawing/2014/main" id="{148AA701-7A67-C49D-4314-407AF753DDE7}"/>
              </a:ext>
            </a:extLst>
          </p:cNvPr>
          <p:cNvSpPr/>
          <p:nvPr userDrawn="1"/>
        </p:nvSpPr>
        <p:spPr>
          <a:xfrm>
            <a:off x="5843461" y="2884182"/>
            <a:ext cx="2387234" cy="23872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14" name="橢圓​​ 13">
            <a:extLst>
              <a:ext uri="{FF2B5EF4-FFF2-40B4-BE49-F238E27FC236}">
                <a16:creationId xmlns:a16="http://schemas.microsoft.com/office/drawing/2014/main" id="{7CC8E6E4-F551-385C-FB82-E0DC1F41683A}"/>
              </a:ext>
            </a:extLst>
          </p:cNvPr>
          <p:cNvSpPr/>
          <p:nvPr userDrawn="1"/>
        </p:nvSpPr>
        <p:spPr>
          <a:xfrm>
            <a:off x="9715375" y="2884182"/>
            <a:ext cx="2387234" cy="23872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18" name="橢圓​​ 17">
            <a:extLst>
              <a:ext uri="{FF2B5EF4-FFF2-40B4-BE49-F238E27FC236}">
                <a16:creationId xmlns:a16="http://schemas.microsoft.com/office/drawing/2014/main" id="{D29C42C5-603C-FCCB-D730-0AD61CFA4CC2}"/>
              </a:ext>
            </a:extLst>
          </p:cNvPr>
          <p:cNvSpPr/>
          <p:nvPr userDrawn="1"/>
        </p:nvSpPr>
        <p:spPr>
          <a:xfrm>
            <a:off x="13587287" y="2884182"/>
            <a:ext cx="2387234" cy="23872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06608174-ED17-1D4B-48DF-EA532646C797}"/>
              </a:ext>
            </a:extLst>
          </p:cNvPr>
          <p:cNvSpPr/>
          <p:nvPr userDrawn="1"/>
        </p:nvSpPr>
        <p:spPr>
          <a:xfrm>
            <a:off x="1098409" y="1085850"/>
            <a:ext cx="16091966" cy="1171213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941AE0A6-2671-E79C-548D-3AA4D5D9CB11}"/>
              </a:ext>
            </a:extLst>
          </p:cNvPr>
          <p:cNvSpPr/>
          <p:nvPr userDrawn="1"/>
        </p:nvSpPr>
        <p:spPr>
          <a:xfrm>
            <a:off x="1098409" y="607100"/>
            <a:ext cx="16091966" cy="478750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cxnSp>
        <p:nvCxnSpPr>
          <p:cNvPr id="81" name="直線接點​​(S) 80">
            <a:extLst>
              <a:ext uri="{FF2B5EF4-FFF2-40B4-BE49-F238E27FC236}">
                <a16:creationId xmlns:a16="http://schemas.microsoft.com/office/drawing/2014/main" id="{42152D0E-B03D-CC17-D0CC-650AE3953FCF}"/>
              </a:ext>
            </a:extLst>
          </p:cNvPr>
          <p:cNvCxnSpPr>
            <a:cxnSpLocks/>
          </p:cNvCxnSpPr>
          <p:nvPr userDrawn="1"/>
        </p:nvCxnSpPr>
        <p:spPr>
          <a:xfrm>
            <a:off x="2482596" y="1083565"/>
            <a:ext cx="0" cy="1171211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圖形 82">
            <a:extLst>
              <a:ext uri="{FF2B5EF4-FFF2-40B4-BE49-F238E27FC236}">
                <a16:creationId xmlns:a16="http://schemas.microsoft.com/office/drawing/2014/main" id="{65438DF6-6622-6EE4-F01A-D199CAE96D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498771">
            <a:off x="1302786" y="1168485"/>
            <a:ext cx="990584" cy="990583"/>
          </a:xfrm>
          <a:prstGeom prst="rect">
            <a:avLst/>
          </a:prstGeom>
        </p:spPr>
      </p:pic>
      <p:cxnSp>
        <p:nvCxnSpPr>
          <p:cNvPr id="85" name="直線接點​​(S) 84">
            <a:extLst>
              <a:ext uri="{FF2B5EF4-FFF2-40B4-BE49-F238E27FC236}">
                <a16:creationId xmlns:a16="http://schemas.microsoft.com/office/drawing/2014/main" id="{9712EE3B-E131-C405-FCA7-8263094DF01B}"/>
              </a:ext>
            </a:extLst>
          </p:cNvPr>
          <p:cNvCxnSpPr>
            <a:cxnSpLocks/>
          </p:cNvCxnSpPr>
          <p:nvPr userDrawn="1"/>
        </p:nvCxnSpPr>
        <p:spPr>
          <a:xfrm>
            <a:off x="3890602" y="1078171"/>
            <a:ext cx="0" cy="1171211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 b="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45" name="圖片版面配置區 42">
            <a:extLst>
              <a:ext uri="{FF2B5EF4-FFF2-40B4-BE49-F238E27FC236}">
                <a16:creationId xmlns:a16="http://schemas.microsoft.com/office/drawing/2014/main" id="{085DE0BA-CA08-ED26-0A53-02D6FB61978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2287340" y="3199973"/>
            <a:ext cx="1755648" cy="17556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zh-TW" sz="1080"/>
            </a:lvl1pPr>
          </a:lstStyle>
          <a:p>
            <a:pPr rtl="0"/>
            <a:r>
              <a:rPr lang="zh-TW" altLang="en-US" b="1"/>
              <a:t>按一下圖示以新增圖片</a:t>
            </a:r>
            <a:endParaRPr lang="zh-TW" b="1"/>
          </a:p>
        </p:txBody>
      </p:sp>
      <p:sp>
        <p:nvSpPr>
          <p:cNvPr id="46" name="圖片版面配置區 42">
            <a:extLst>
              <a:ext uri="{FF2B5EF4-FFF2-40B4-BE49-F238E27FC236}">
                <a16:creationId xmlns:a16="http://schemas.microsoft.com/office/drawing/2014/main" id="{70F05177-1747-10FB-B022-0A36F8F91931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159252" y="3199973"/>
            <a:ext cx="1755648" cy="175564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zh-TW" sz="1080"/>
            </a:lvl1pPr>
          </a:lstStyle>
          <a:p>
            <a:pPr rtl="0"/>
            <a:r>
              <a:rPr lang="zh-TW" altLang="en-US" b="1"/>
              <a:t>按一下圖示以新增圖片</a:t>
            </a:r>
            <a:endParaRPr lang="zh-TW" b="1"/>
          </a:p>
        </p:txBody>
      </p:sp>
      <p:sp>
        <p:nvSpPr>
          <p:cNvPr id="50" name="文字版面配置區 47">
            <a:extLst>
              <a:ext uri="{FF2B5EF4-FFF2-40B4-BE49-F238E27FC236}">
                <a16:creationId xmlns:a16="http://schemas.microsoft.com/office/drawing/2014/main" id="{485E5AFC-758F-34A6-2FEC-6042921AB7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79992" y="5362956"/>
            <a:ext cx="3662172" cy="54864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2160"/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51" name="文字版面配置區 47">
            <a:extLst>
              <a:ext uri="{FF2B5EF4-FFF2-40B4-BE49-F238E27FC236}">
                <a16:creationId xmlns:a16="http://schemas.microsoft.com/office/drawing/2014/main" id="{298713CC-F6D5-ED75-901B-4121FEC843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47904" y="5362956"/>
            <a:ext cx="3662172" cy="54864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2160"/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57" name="文字版面配置區 47">
            <a:extLst>
              <a:ext uri="{FF2B5EF4-FFF2-40B4-BE49-F238E27FC236}">
                <a16:creationId xmlns:a16="http://schemas.microsoft.com/office/drawing/2014/main" id="{FD30C172-4265-C1CA-4368-B347D34C9F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30452" y="5362956"/>
            <a:ext cx="3662172" cy="54864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2160"/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58" name="文字版面配置區 47">
            <a:extLst>
              <a:ext uri="{FF2B5EF4-FFF2-40B4-BE49-F238E27FC236}">
                <a16:creationId xmlns:a16="http://schemas.microsoft.com/office/drawing/2014/main" id="{E6400DD4-A698-8FC3-4A8E-02EA10BB4B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2080" y="5362956"/>
            <a:ext cx="3662172" cy="54864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2160"/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59" name="文字版面配置區 47">
            <a:extLst>
              <a:ext uri="{FF2B5EF4-FFF2-40B4-BE49-F238E27FC236}">
                <a16:creationId xmlns:a16="http://schemas.microsoft.com/office/drawing/2014/main" id="{630E151D-3E22-BE90-7A51-5ED7C9AD7C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30452" y="5801868"/>
            <a:ext cx="3662172" cy="46634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1890">
                <a:latin typeface="Microsoft JhengHei UI" panose="020B0604020202020204" pitchFamily="34" charset="0"/>
                <a:ea typeface="Microsoft JhengHei UI"/>
                <a:cs typeface="Arial" panose="020B0604020202020204" pitchFamily="34" charset="0"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54" name="文字版面配置區 47">
            <a:extLst>
              <a:ext uri="{FF2B5EF4-FFF2-40B4-BE49-F238E27FC236}">
                <a16:creationId xmlns:a16="http://schemas.microsoft.com/office/drawing/2014/main" id="{6A448965-125C-6EED-07B0-E98A656BBF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12080" y="5801868"/>
            <a:ext cx="3662172" cy="46634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1890">
                <a:latin typeface="Microsoft JhengHei UI" panose="020B0604020202020204" pitchFamily="34" charset="0"/>
                <a:ea typeface="Microsoft JhengHei UI"/>
                <a:cs typeface="Arial" panose="020B0604020202020204" pitchFamily="34" charset="0"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72" name="圖片版面配置區 42">
            <a:extLst>
              <a:ext uri="{FF2B5EF4-FFF2-40B4-BE49-F238E27FC236}">
                <a16:creationId xmlns:a16="http://schemas.microsoft.com/office/drawing/2014/main" id="{9BD10ABF-0CBA-9D6F-30D9-4C5B717D2F65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0031164" y="3199973"/>
            <a:ext cx="1755648" cy="17556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zh-TW" sz="1080"/>
            </a:lvl1pPr>
          </a:lstStyle>
          <a:p>
            <a:pPr rtl="0"/>
            <a:r>
              <a:rPr lang="zh-TW" altLang="en-US" b="1"/>
              <a:t>按一下圖示以新增圖片</a:t>
            </a:r>
            <a:endParaRPr lang="zh-TW" b="1"/>
          </a:p>
        </p:txBody>
      </p:sp>
      <p:sp>
        <p:nvSpPr>
          <p:cNvPr id="73" name="圖片版面配置區 42">
            <a:extLst>
              <a:ext uri="{FF2B5EF4-FFF2-40B4-BE49-F238E27FC236}">
                <a16:creationId xmlns:a16="http://schemas.microsoft.com/office/drawing/2014/main" id="{BA07108E-6273-D8A7-4270-9E51F53721B6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3903078" y="3199973"/>
            <a:ext cx="1755648" cy="1755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zh-TW" sz="1080"/>
            </a:lvl1pPr>
          </a:lstStyle>
          <a:p>
            <a:pPr rtl="0"/>
            <a:r>
              <a:rPr lang="zh-TW" altLang="en-US" b="1"/>
              <a:t>按一下圖示以新增圖片</a:t>
            </a:r>
            <a:endParaRPr lang="zh-TW" b="1"/>
          </a:p>
        </p:txBody>
      </p:sp>
      <p:sp>
        <p:nvSpPr>
          <p:cNvPr id="56" name="文字版面配置區 47">
            <a:extLst>
              <a:ext uri="{FF2B5EF4-FFF2-40B4-BE49-F238E27FC236}">
                <a16:creationId xmlns:a16="http://schemas.microsoft.com/office/drawing/2014/main" id="{6E2529DA-6F13-4B74-5C48-2FDB0911FFF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947904" y="5801868"/>
            <a:ext cx="3662172" cy="46634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1890">
                <a:latin typeface="Microsoft JhengHei UI" panose="020B0604020202020204" pitchFamily="34" charset="0"/>
                <a:ea typeface="Microsoft JhengHei UI"/>
                <a:cs typeface="Arial" panose="020B0604020202020204" pitchFamily="34" charset="0"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74" name="文字版面配置區 47">
            <a:extLst>
              <a:ext uri="{FF2B5EF4-FFF2-40B4-BE49-F238E27FC236}">
                <a16:creationId xmlns:a16="http://schemas.microsoft.com/office/drawing/2014/main" id="{DDB95F67-F2A0-C836-D292-8E7A6E4B1C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9992" y="5801868"/>
            <a:ext cx="3662172" cy="46634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1890">
                <a:latin typeface="Microsoft JhengHei UI" panose="020B0604020202020204" pitchFamily="34" charset="0"/>
                <a:ea typeface="Microsoft JhengHei UI"/>
                <a:cs typeface="Arial" panose="020B0604020202020204" pitchFamily="34" charset="0"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75" name="標題 74">
            <a:extLst>
              <a:ext uri="{FF2B5EF4-FFF2-40B4-BE49-F238E27FC236}">
                <a16:creationId xmlns:a16="http://schemas.microsoft.com/office/drawing/2014/main" id="{45C7CFA5-6EFF-944C-B5AF-96795687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24" name="橢圓​​ 23">
            <a:extLst>
              <a:ext uri="{FF2B5EF4-FFF2-40B4-BE49-F238E27FC236}">
                <a16:creationId xmlns:a16="http://schemas.microsoft.com/office/drawing/2014/main" id="{DCCCB2D5-E906-485E-2E26-F407AF7990EE}"/>
              </a:ext>
            </a:extLst>
          </p:cNvPr>
          <p:cNvSpPr/>
          <p:nvPr userDrawn="1"/>
        </p:nvSpPr>
        <p:spPr>
          <a:xfrm>
            <a:off x="1971549" y="6522351"/>
            <a:ext cx="2387234" cy="23872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26" name="橢圓​​ 25">
            <a:extLst>
              <a:ext uri="{FF2B5EF4-FFF2-40B4-BE49-F238E27FC236}">
                <a16:creationId xmlns:a16="http://schemas.microsoft.com/office/drawing/2014/main" id="{608273C2-3AD4-6120-E47A-26DB07BBD95D}"/>
              </a:ext>
            </a:extLst>
          </p:cNvPr>
          <p:cNvSpPr/>
          <p:nvPr userDrawn="1"/>
        </p:nvSpPr>
        <p:spPr>
          <a:xfrm>
            <a:off x="5843461" y="6522351"/>
            <a:ext cx="2387234" cy="23872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28" name="橢圓​​ 27">
            <a:extLst>
              <a:ext uri="{FF2B5EF4-FFF2-40B4-BE49-F238E27FC236}">
                <a16:creationId xmlns:a16="http://schemas.microsoft.com/office/drawing/2014/main" id="{52F43D3C-5856-8C0F-0F96-72BD06ABE36F}"/>
              </a:ext>
            </a:extLst>
          </p:cNvPr>
          <p:cNvSpPr/>
          <p:nvPr userDrawn="1"/>
        </p:nvSpPr>
        <p:spPr>
          <a:xfrm>
            <a:off x="9715375" y="6522351"/>
            <a:ext cx="2387234" cy="23872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30" name="橢圓​​ 29">
            <a:extLst>
              <a:ext uri="{FF2B5EF4-FFF2-40B4-BE49-F238E27FC236}">
                <a16:creationId xmlns:a16="http://schemas.microsoft.com/office/drawing/2014/main" id="{9185EECC-2E1F-A706-B285-3F50DE4E325D}"/>
              </a:ext>
            </a:extLst>
          </p:cNvPr>
          <p:cNvSpPr/>
          <p:nvPr userDrawn="1"/>
        </p:nvSpPr>
        <p:spPr>
          <a:xfrm>
            <a:off x="13587287" y="6522351"/>
            <a:ext cx="2387234" cy="23872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sp>
        <p:nvSpPr>
          <p:cNvPr id="31" name="圖片版面配置區 42">
            <a:extLst>
              <a:ext uri="{FF2B5EF4-FFF2-40B4-BE49-F238E27FC236}">
                <a16:creationId xmlns:a16="http://schemas.microsoft.com/office/drawing/2014/main" id="{68BB68C2-C6BF-C6F9-8006-0D20E4119CD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287340" y="6838142"/>
            <a:ext cx="1755648" cy="1755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zh-TW" sz="1080"/>
            </a:lvl1pPr>
          </a:lstStyle>
          <a:p>
            <a:pPr rtl="0"/>
            <a:r>
              <a:rPr lang="zh-TW" altLang="en-US" b="1"/>
              <a:t>按一下圖示以新增圖片</a:t>
            </a:r>
            <a:endParaRPr lang="zh-TW" b="1"/>
          </a:p>
        </p:txBody>
      </p:sp>
      <p:sp>
        <p:nvSpPr>
          <p:cNvPr id="32" name="圖片版面配置區 42">
            <a:extLst>
              <a:ext uri="{FF2B5EF4-FFF2-40B4-BE49-F238E27FC236}">
                <a16:creationId xmlns:a16="http://schemas.microsoft.com/office/drawing/2014/main" id="{7ED2CB41-D537-2DB4-7393-38B54A68A24F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159252" y="6838142"/>
            <a:ext cx="1755648" cy="17556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zh-TW" sz="1080"/>
            </a:lvl1pPr>
          </a:lstStyle>
          <a:p>
            <a:pPr rtl="0"/>
            <a:r>
              <a:rPr lang="zh-TW" altLang="en-US" b="1"/>
              <a:t>按一下圖示以新增圖片</a:t>
            </a:r>
            <a:endParaRPr lang="zh-TW" b="1"/>
          </a:p>
        </p:txBody>
      </p:sp>
      <p:sp>
        <p:nvSpPr>
          <p:cNvPr id="33" name="文字版面配置區 47">
            <a:extLst>
              <a:ext uri="{FF2B5EF4-FFF2-40B4-BE49-F238E27FC236}">
                <a16:creationId xmlns:a16="http://schemas.microsoft.com/office/drawing/2014/main" id="{BBFB738A-B417-1ECD-CD63-3482F41BC5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79992" y="9001125"/>
            <a:ext cx="3662172" cy="54864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2160"/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34" name="文字版面配置區 47">
            <a:extLst>
              <a:ext uri="{FF2B5EF4-FFF2-40B4-BE49-F238E27FC236}">
                <a16:creationId xmlns:a16="http://schemas.microsoft.com/office/drawing/2014/main" id="{2D5357B5-C3E2-7F93-1D38-5A371EEEF56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947904" y="9001125"/>
            <a:ext cx="3662172" cy="54864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2160"/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35" name="文字版面配置區 47">
            <a:extLst>
              <a:ext uri="{FF2B5EF4-FFF2-40B4-BE49-F238E27FC236}">
                <a16:creationId xmlns:a16="http://schemas.microsoft.com/office/drawing/2014/main" id="{F3A2EC5D-9943-7E84-56FB-B58A67C0550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30452" y="9001125"/>
            <a:ext cx="3662172" cy="54864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2160"/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36" name="文字版面配置區 47">
            <a:extLst>
              <a:ext uri="{FF2B5EF4-FFF2-40B4-BE49-F238E27FC236}">
                <a16:creationId xmlns:a16="http://schemas.microsoft.com/office/drawing/2014/main" id="{DE78D7B0-18B2-66C2-EA4E-90629F60BFA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212080" y="9001125"/>
            <a:ext cx="3662172" cy="54864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2160"/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37" name="文字版面配置區 47">
            <a:extLst>
              <a:ext uri="{FF2B5EF4-FFF2-40B4-BE49-F238E27FC236}">
                <a16:creationId xmlns:a16="http://schemas.microsoft.com/office/drawing/2014/main" id="{A171817E-40B4-8D03-2F00-07A0200ABC8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30452" y="9440037"/>
            <a:ext cx="3662172" cy="46634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1890">
                <a:latin typeface="Microsoft JhengHei UI" panose="020B0604020202020204" pitchFamily="34" charset="0"/>
                <a:ea typeface="Microsoft JhengHei UI"/>
                <a:cs typeface="Arial" panose="020B0604020202020204" pitchFamily="34" charset="0"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38" name="文字版面配置區 47">
            <a:extLst>
              <a:ext uri="{FF2B5EF4-FFF2-40B4-BE49-F238E27FC236}">
                <a16:creationId xmlns:a16="http://schemas.microsoft.com/office/drawing/2014/main" id="{7CB4D57A-D57F-A9A7-E242-62A0EFB903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212080" y="9440037"/>
            <a:ext cx="3662172" cy="46634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1890">
                <a:latin typeface="Microsoft JhengHei UI" panose="020B0604020202020204" pitchFamily="34" charset="0"/>
                <a:ea typeface="Microsoft JhengHei UI"/>
                <a:cs typeface="Arial" panose="020B0604020202020204" pitchFamily="34" charset="0"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39" name="圖片版面配置區 42">
            <a:extLst>
              <a:ext uri="{FF2B5EF4-FFF2-40B4-BE49-F238E27FC236}">
                <a16:creationId xmlns:a16="http://schemas.microsoft.com/office/drawing/2014/main" id="{CABD2581-C1DD-BCD8-B303-D442E2826A57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10031164" y="6838142"/>
            <a:ext cx="1755648" cy="175564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zh-TW" sz="1080"/>
            </a:lvl1pPr>
          </a:lstStyle>
          <a:p>
            <a:pPr rtl="0"/>
            <a:r>
              <a:rPr lang="zh-TW" altLang="en-US" b="1"/>
              <a:t>按一下圖示以新增圖片</a:t>
            </a:r>
            <a:endParaRPr lang="zh-TW" b="1"/>
          </a:p>
        </p:txBody>
      </p:sp>
      <p:sp>
        <p:nvSpPr>
          <p:cNvPr id="40" name="圖片版面配置區 42">
            <a:extLst>
              <a:ext uri="{FF2B5EF4-FFF2-40B4-BE49-F238E27FC236}">
                <a16:creationId xmlns:a16="http://schemas.microsoft.com/office/drawing/2014/main" id="{69C46305-033A-D1D0-006B-CA534D171213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13903078" y="6838142"/>
            <a:ext cx="1755648" cy="17556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zh-TW" sz="1080"/>
            </a:lvl1pPr>
          </a:lstStyle>
          <a:p>
            <a:pPr rtl="0"/>
            <a:r>
              <a:rPr lang="zh-TW" altLang="en-US" b="1"/>
              <a:t>按一下圖示以新增圖片</a:t>
            </a:r>
            <a:endParaRPr lang="zh-TW" b="1"/>
          </a:p>
        </p:txBody>
      </p:sp>
      <p:sp>
        <p:nvSpPr>
          <p:cNvPr id="41" name="文字版面配置區 47">
            <a:extLst>
              <a:ext uri="{FF2B5EF4-FFF2-40B4-BE49-F238E27FC236}">
                <a16:creationId xmlns:a16="http://schemas.microsoft.com/office/drawing/2014/main" id="{8A2F0738-422D-8670-FFDD-4DD9CC8579D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2947904" y="9440037"/>
            <a:ext cx="3662172" cy="46634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1890">
                <a:latin typeface="Microsoft JhengHei UI" panose="020B0604020202020204" pitchFamily="34" charset="0"/>
                <a:ea typeface="Microsoft JhengHei UI"/>
                <a:cs typeface="Arial" panose="020B0604020202020204" pitchFamily="34" charset="0"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42" name="文字版面配置區 47">
            <a:extLst>
              <a:ext uri="{FF2B5EF4-FFF2-40B4-BE49-F238E27FC236}">
                <a16:creationId xmlns:a16="http://schemas.microsoft.com/office/drawing/2014/main" id="{83236D35-4927-EB6F-1700-660A0790337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079992" y="9440037"/>
            <a:ext cx="3662172" cy="46634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1890">
                <a:latin typeface="Microsoft JhengHei UI" panose="020B0604020202020204" pitchFamily="34" charset="0"/>
                <a:ea typeface="Microsoft JhengHei UI"/>
                <a:cs typeface="Arial" panose="020B0604020202020204" pitchFamily="34" charset="0"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5F9D1D0-8763-3145-447C-B59E4A8FC6E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3712068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與內容簡短 -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598" y="2738438"/>
            <a:ext cx="13290804" cy="6527007"/>
          </a:xfrm>
        </p:spPr>
        <p:txBody>
          <a:bodyPr rtlCol="0"/>
          <a:lstStyle>
            <a:defPPr>
              <a:defRPr lang="zh-TW"/>
            </a:defPPr>
          </a:lstStyle>
          <a:p>
            <a:pPr lvl="0" rtl="0"/>
            <a:r>
              <a:rPr lang="zh-TW" altLang="en-US" b="1"/>
              <a:t>按一下以編輯母片文字樣式</a:t>
            </a:r>
          </a:p>
          <a:p>
            <a:pPr lvl="1" rtl="0"/>
            <a:r>
              <a:rPr lang="zh-TW" altLang="en-US" b="1"/>
              <a:t>第二層</a:t>
            </a:r>
          </a:p>
          <a:p>
            <a:pPr lvl="2" rtl="0"/>
            <a:r>
              <a:rPr lang="zh-TW" altLang="en-US" b="1"/>
              <a:t>第三層</a:t>
            </a:r>
          </a:p>
          <a:p>
            <a:pPr lvl="3" rtl="0"/>
            <a:r>
              <a:rPr lang="zh-TW" altLang="en-US" b="1"/>
              <a:t>第四層</a:t>
            </a:r>
          </a:p>
          <a:p>
            <a:pPr lvl="4" rtl="0"/>
            <a:r>
              <a:rPr lang="zh-TW" altLang="en-US" b="1"/>
              <a:t>第五層</a:t>
            </a:r>
            <a:endParaRPr lang="zh-TW" b="1"/>
          </a:p>
        </p:txBody>
      </p:sp>
      <p:sp>
        <p:nvSpPr>
          <p:cNvPr id="7" name="文字版面配置區 9">
            <a:extLst>
              <a:ext uri="{FF2B5EF4-FFF2-40B4-BE49-F238E27FC236}">
                <a16:creationId xmlns:a16="http://schemas.microsoft.com/office/drawing/2014/main" id="{06D563D3-0A67-7027-7E6A-4A1CC1EFC6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 b="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0253299D-623D-C544-F0BB-1CFBDADB60B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DFB546-9FE5-4620-5D33-4097901B71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229756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版面配置區 9">
            <a:extLst>
              <a:ext uri="{FF2B5EF4-FFF2-40B4-BE49-F238E27FC236}">
                <a16:creationId xmlns:a16="http://schemas.microsoft.com/office/drawing/2014/main" id="{CEF658BC-1431-0DE4-1239-3174304231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 b="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84763BC-4E08-292A-DD60-96BE96D0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960985-1AA1-7560-41A6-84310DD64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 rtlCol="0"/>
          <a:lstStyle>
            <a:defPPr>
              <a:defRPr lang="zh-TW"/>
            </a:defPPr>
          </a:lstStyle>
          <a:p>
            <a:pPr lvl="0" rtl="0"/>
            <a:r>
              <a:rPr lang="zh-TW" altLang="en-US" b="1"/>
              <a:t>按一下以編輯母片文字樣式</a:t>
            </a:r>
          </a:p>
          <a:p>
            <a:pPr lvl="1" rtl="0"/>
            <a:r>
              <a:rPr lang="zh-TW" altLang="en-US" b="1"/>
              <a:t>第二層</a:t>
            </a:r>
          </a:p>
          <a:p>
            <a:pPr lvl="2" rtl="0"/>
            <a:r>
              <a:rPr lang="zh-TW" altLang="en-US" b="1"/>
              <a:t>第三層</a:t>
            </a:r>
          </a:p>
          <a:p>
            <a:pPr lvl="3" rtl="0"/>
            <a:r>
              <a:rPr lang="zh-TW" altLang="en-US" b="1"/>
              <a:t>第四層</a:t>
            </a:r>
          </a:p>
          <a:p>
            <a:pPr lvl="4" rtl="0"/>
            <a:r>
              <a:rPr lang="zh-TW" altLang="en-US" b="1"/>
              <a:t>第五層</a:t>
            </a:r>
            <a:endParaRPr lang="zh-TW" b="1"/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D70E0AF6-58A8-48DB-1F46-476F080F6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 rtlCol="0"/>
          <a:lstStyle>
            <a:defPPr>
              <a:defRPr lang="zh-TW"/>
            </a:defPPr>
          </a:lstStyle>
          <a:p>
            <a:pPr lvl="0" rtl="0"/>
            <a:r>
              <a:rPr lang="zh-TW" altLang="en-US" b="1"/>
              <a:t>按一下以編輯母片文字樣式</a:t>
            </a:r>
          </a:p>
          <a:p>
            <a:pPr lvl="1" rtl="0"/>
            <a:r>
              <a:rPr lang="zh-TW" altLang="en-US" b="1"/>
              <a:t>第二層</a:t>
            </a:r>
          </a:p>
          <a:p>
            <a:pPr lvl="2" rtl="0"/>
            <a:r>
              <a:rPr lang="zh-TW" altLang="en-US" b="1"/>
              <a:t>第三層</a:t>
            </a:r>
          </a:p>
          <a:p>
            <a:pPr lvl="3" rtl="0"/>
            <a:r>
              <a:rPr lang="zh-TW" altLang="en-US" b="1"/>
              <a:t>第四層</a:t>
            </a:r>
          </a:p>
          <a:p>
            <a:pPr lvl="4" rtl="0"/>
            <a:r>
              <a:rPr lang="zh-TW" altLang="en-US" b="1"/>
              <a:t>第五層</a:t>
            </a:r>
            <a:endParaRPr lang="zh-TW" b="1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BEC9D58-970F-C9CA-292B-CD8C17FC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7" name="投影片編號預留位置 6">
            <a:extLst>
              <a:ext uri="{FF2B5EF4-FFF2-40B4-BE49-F238E27FC236}">
                <a16:creationId xmlns:a16="http://schemas.microsoft.com/office/drawing/2014/main" id="{3852D850-95FE-4444-3630-18B4E285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t>‹#›</a:t>
            </a:fld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28448205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間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字版面配置區 31">
            <a:extLst>
              <a:ext uri="{FF2B5EF4-FFF2-40B4-BE49-F238E27FC236}">
                <a16:creationId xmlns:a16="http://schemas.microsoft.com/office/drawing/2014/main" id="{068D4647-BE09-FD84-9BD2-6303C6683A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482596" y="4389120"/>
            <a:ext cx="2702052" cy="754380"/>
          </a:xfrm>
          <a:solidFill>
            <a:schemeClr val="accent1"/>
          </a:solidFill>
        </p:spPr>
        <p:txBody>
          <a:bodyPr rtlCol="0">
            <a:noAutofit/>
          </a:bodyPr>
          <a:lstStyle>
            <a:lvl1pPr marL="0" indent="0">
              <a:buNone/>
              <a:defRPr lang="zh-TW" sz="1620">
                <a:noFill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33" name="文字版面配置區 31">
            <a:extLst>
              <a:ext uri="{FF2B5EF4-FFF2-40B4-BE49-F238E27FC236}">
                <a16:creationId xmlns:a16="http://schemas.microsoft.com/office/drawing/2014/main" id="{AB9EB1AC-FF5A-36FF-E4EC-C3F6EDF04B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93892" y="4389120"/>
            <a:ext cx="2702052" cy="754380"/>
          </a:xfrm>
          <a:solidFill>
            <a:schemeClr val="accent2"/>
          </a:solidFill>
        </p:spPr>
        <p:txBody>
          <a:bodyPr rtlCol="0">
            <a:noAutofit/>
          </a:bodyPr>
          <a:lstStyle>
            <a:lvl1pPr marL="0" indent="0">
              <a:buNone/>
              <a:defRPr lang="zh-TW" sz="1620">
                <a:noFill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34" name="文字版面配置區 31">
            <a:extLst>
              <a:ext uri="{FF2B5EF4-FFF2-40B4-BE49-F238E27FC236}">
                <a16:creationId xmlns:a16="http://schemas.microsoft.com/office/drawing/2014/main" id="{919FA078-A6CC-4C6E-BB4E-70AA4ECA801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18904" y="4389120"/>
            <a:ext cx="2702052" cy="754380"/>
          </a:xfrm>
          <a:solidFill>
            <a:schemeClr val="accent4"/>
          </a:solidFill>
        </p:spPr>
        <p:txBody>
          <a:bodyPr rtlCol="0">
            <a:noAutofit/>
          </a:bodyPr>
          <a:lstStyle>
            <a:lvl1pPr marL="0" indent="0">
              <a:buNone/>
              <a:defRPr lang="zh-TW" sz="1620">
                <a:noFill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35" name="文字版面配置區 31">
            <a:extLst>
              <a:ext uri="{FF2B5EF4-FFF2-40B4-BE49-F238E27FC236}">
                <a16:creationId xmlns:a16="http://schemas.microsoft.com/office/drawing/2014/main" id="{B0730A45-AC46-DF6D-F56B-76A81490918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043916" y="4389120"/>
            <a:ext cx="2980944" cy="754380"/>
          </a:xfrm>
          <a:solidFill>
            <a:schemeClr val="accent3"/>
          </a:solidFill>
        </p:spPr>
        <p:txBody>
          <a:bodyPr rtlCol="0">
            <a:noAutofit/>
          </a:bodyPr>
          <a:lstStyle>
            <a:lvl1pPr marL="0" indent="0">
              <a:buNone/>
              <a:defRPr lang="zh-TW" sz="1620">
                <a:noFill/>
              </a:defRPr>
            </a:lvl1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BEF48E5-0EF0-3977-79C2-820662F06DA9}"/>
              </a:ext>
            </a:extLst>
          </p:cNvPr>
          <p:cNvSpPr/>
          <p:nvPr userDrawn="1"/>
        </p:nvSpPr>
        <p:spPr>
          <a:xfrm>
            <a:off x="3884388" y="1085850"/>
            <a:ext cx="13305984" cy="1171213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F211A54-748F-71FD-8701-AE68B04A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404" y="6062472"/>
            <a:ext cx="2734056" cy="2121408"/>
          </a:xfr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TW" sz="1890" b="0"/>
            </a:lvl1pPr>
            <a:lvl2pPr marL="617220" indent="0">
              <a:buNone/>
              <a:defRPr lang="zh-TW" sz="2700" b="1"/>
            </a:lvl2pPr>
            <a:lvl3pPr marL="1234440" indent="0">
              <a:buNone/>
              <a:defRPr lang="zh-TW" sz="2430" b="1"/>
            </a:lvl3pPr>
            <a:lvl4pPr marL="1851660" indent="0">
              <a:buNone/>
              <a:defRPr lang="zh-TW" sz="2160" b="1"/>
            </a:lvl4pPr>
            <a:lvl5pPr marL="2468880" indent="0">
              <a:buNone/>
              <a:defRPr lang="zh-TW" sz="2160" b="1"/>
            </a:lvl5pPr>
            <a:lvl6pPr marL="3086100" indent="0">
              <a:buNone/>
              <a:defRPr lang="zh-TW" sz="2160" b="1"/>
            </a:lvl6pPr>
            <a:lvl7pPr marL="3703320" indent="0">
              <a:buNone/>
              <a:defRPr lang="zh-TW" sz="2160" b="1"/>
            </a:lvl7pPr>
            <a:lvl8pPr marL="4320540" indent="0">
              <a:buNone/>
              <a:defRPr lang="zh-TW" sz="2160" b="1"/>
            </a:lvl8pPr>
            <a:lvl9pPr marL="4937760" indent="0">
              <a:buNone/>
              <a:defRPr lang="zh-TW" sz="2160" b="1"/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30FF5B42-8E52-2B78-7C88-39A811D7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81144" y="6062472"/>
            <a:ext cx="2734056" cy="2121408"/>
          </a:xfr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TW" sz="1890" b="0"/>
            </a:lvl1pPr>
            <a:lvl2pPr marL="617220" indent="0">
              <a:buNone/>
              <a:defRPr lang="zh-TW" sz="2700" b="1"/>
            </a:lvl2pPr>
            <a:lvl3pPr marL="1234440" indent="0">
              <a:buNone/>
              <a:defRPr lang="zh-TW" sz="2430" b="1"/>
            </a:lvl3pPr>
            <a:lvl4pPr marL="1851660" indent="0">
              <a:buNone/>
              <a:defRPr lang="zh-TW" sz="2160" b="1"/>
            </a:lvl4pPr>
            <a:lvl5pPr marL="2468880" indent="0">
              <a:buNone/>
              <a:defRPr lang="zh-TW" sz="2160" b="1"/>
            </a:lvl5pPr>
            <a:lvl6pPr marL="3086100" indent="0">
              <a:buNone/>
              <a:defRPr lang="zh-TW" sz="2160" b="1"/>
            </a:lvl6pPr>
            <a:lvl7pPr marL="3703320" indent="0">
              <a:buNone/>
              <a:defRPr lang="zh-TW" sz="2160" b="1"/>
            </a:lvl7pPr>
            <a:lvl8pPr marL="4320540" indent="0">
              <a:buNone/>
              <a:defRPr lang="zh-TW" sz="2160" b="1"/>
            </a:lvl8pPr>
            <a:lvl9pPr marL="4937760" indent="0">
              <a:buNone/>
              <a:defRPr lang="zh-TW" sz="2160" b="1"/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FB569F4F-40C0-2BAE-2F80-0B6BF70B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id="{3F862698-31B6-3C3C-7B04-A5AB0665994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83564" y="4059936"/>
            <a:ext cx="1522476" cy="1522476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zh-TW" sz="243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b="1"/>
              <a:t>MMM</a:t>
            </a:r>
          </a:p>
        </p:txBody>
      </p:sp>
      <p:sp>
        <p:nvSpPr>
          <p:cNvPr id="19" name="文字版面配置區 14">
            <a:extLst>
              <a:ext uri="{FF2B5EF4-FFF2-40B4-BE49-F238E27FC236}">
                <a16:creationId xmlns:a16="http://schemas.microsoft.com/office/drawing/2014/main" id="{12F0E6AE-7B40-CC7A-BAB7-B5963027CE1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4745736" y="4059936"/>
            <a:ext cx="1522476" cy="1522476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zh-TW" sz="243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b="1"/>
              <a:t>MMM</a:t>
            </a:r>
          </a:p>
        </p:txBody>
      </p:sp>
      <p:sp>
        <p:nvSpPr>
          <p:cNvPr id="21" name="文字版面配置區 14">
            <a:extLst>
              <a:ext uri="{FF2B5EF4-FFF2-40B4-BE49-F238E27FC236}">
                <a16:creationId xmlns:a16="http://schemas.microsoft.com/office/drawing/2014/main" id="{F19DE03C-9C3C-ED9E-7938-68DC5959196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8394192" y="4059936"/>
            <a:ext cx="1522476" cy="1522476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zh-TW" sz="243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b="1"/>
              <a:t>MMM</a:t>
            </a:r>
          </a:p>
        </p:txBody>
      </p:sp>
      <p:sp>
        <p:nvSpPr>
          <p:cNvPr id="23" name="文字版面配置區 14">
            <a:extLst>
              <a:ext uri="{FF2B5EF4-FFF2-40B4-BE49-F238E27FC236}">
                <a16:creationId xmlns:a16="http://schemas.microsoft.com/office/drawing/2014/main" id="{D15E2928-BFA0-AA75-6EC4-69EFDD61554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2042648" y="4059936"/>
            <a:ext cx="1522476" cy="1522476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zh-TW" sz="243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b="1"/>
              <a:t>MMM</a:t>
            </a:r>
          </a:p>
        </p:txBody>
      </p:sp>
      <p:sp>
        <p:nvSpPr>
          <p:cNvPr id="25" name="文字版面配置區 14">
            <a:extLst>
              <a:ext uri="{FF2B5EF4-FFF2-40B4-BE49-F238E27FC236}">
                <a16:creationId xmlns:a16="http://schemas.microsoft.com/office/drawing/2014/main" id="{B1000C26-BF38-857C-8EB7-C84E4425628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15691104" y="4059936"/>
            <a:ext cx="1522476" cy="1522476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zh-TW" sz="243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zh-TW" b="1"/>
              <a:t>MMM</a:t>
            </a:r>
          </a:p>
        </p:txBody>
      </p:sp>
      <p:sp>
        <p:nvSpPr>
          <p:cNvPr id="26" name="文字預留位置 4">
            <a:extLst>
              <a:ext uri="{FF2B5EF4-FFF2-40B4-BE49-F238E27FC236}">
                <a16:creationId xmlns:a16="http://schemas.microsoft.com/office/drawing/2014/main" id="{7A3AFB34-A509-98A0-B6AB-3BC35F16DD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57032" y="6062472"/>
            <a:ext cx="2734056" cy="2121408"/>
          </a:xfr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TW" sz="1890" b="0"/>
            </a:lvl1pPr>
            <a:lvl2pPr marL="617220" indent="0">
              <a:buNone/>
              <a:defRPr lang="zh-TW" sz="2700" b="1"/>
            </a:lvl2pPr>
            <a:lvl3pPr marL="1234440" indent="0">
              <a:buNone/>
              <a:defRPr lang="zh-TW" sz="2430" b="1"/>
            </a:lvl3pPr>
            <a:lvl4pPr marL="1851660" indent="0">
              <a:buNone/>
              <a:defRPr lang="zh-TW" sz="2160" b="1"/>
            </a:lvl4pPr>
            <a:lvl5pPr marL="2468880" indent="0">
              <a:buNone/>
              <a:defRPr lang="zh-TW" sz="2160" b="1"/>
            </a:lvl5pPr>
            <a:lvl6pPr marL="3086100" indent="0">
              <a:buNone/>
              <a:defRPr lang="zh-TW" sz="2160" b="1"/>
            </a:lvl6pPr>
            <a:lvl7pPr marL="3703320" indent="0">
              <a:buNone/>
              <a:defRPr lang="zh-TW" sz="2160" b="1"/>
            </a:lvl7pPr>
            <a:lvl8pPr marL="4320540" indent="0">
              <a:buNone/>
              <a:defRPr lang="zh-TW" sz="2160" b="1"/>
            </a:lvl8pPr>
            <a:lvl9pPr marL="4937760" indent="0">
              <a:buNone/>
              <a:defRPr lang="zh-TW" sz="2160" b="1"/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27" name="文字預留位置 4">
            <a:extLst>
              <a:ext uri="{FF2B5EF4-FFF2-40B4-BE49-F238E27FC236}">
                <a16:creationId xmlns:a16="http://schemas.microsoft.com/office/drawing/2014/main" id="{B4CAD471-FB12-ACCA-9D4A-E01322DC61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78056" y="6062472"/>
            <a:ext cx="2734056" cy="2121408"/>
          </a:xfr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TW" sz="1890" b="0"/>
            </a:lvl1pPr>
            <a:lvl2pPr marL="617220" indent="0">
              <a:buNone/>
              <a:defRPr lang="zh-TW" sz="2700" b="1"/>
            </a:lvl2pPr>
            <a:lvl3pPr marL="1234440" indent="0">
              <a:buNone/>
              <a:defRPr lang="zh-TW" sz="2430" b="1"/>
            </a:lvl3pPr>
            <a:lvl4pPr marL="1851660" indent="0">
              <a:buNone/>
              <a:defRPr lang="zh-TW" sz="2160" b="1"/>
            </a:lvl4pPr>
            <a:lvl5pPr marL="2468880" indent="0">
              <a:buNone/>
              <a:defRPr lang="zh-TW" sz="2160" b="1"/>
            </a:lvl5pPr>
            <a:lvl6pPr marL="3086100" indent="0">
              <a:buNone/>
              <a:defRPr lang="zh-TW" sz="2160" b="1"/>
            </a:lvl6pPr>
            <a:lvl7pPr marL="3703320" indent="0">
              <a:buNone/>
              <a:defRPr lang="zh-TW" sz="2160" b="1"/>
            </a:lvl7pPr>
            <a:lvl8pPr marL="4320540" indent="0">
              <a:buNone/>
              <a:defRPr lang="zh-TW" sz="2160" b="1"/>
            </a:lvl8pPr>
            <a:lvl9pPr marL="4937760" indent="0">
              <a:buNone/>
              <a:defRPr lang="zh-TW" sz="2160" b="1"/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28" name="文字預留位置 4">
            <a:extLst>
              <a:ext uri="{FF2B5EF4-FFF2-40B4-BE49-F238E27FC236}">
                <a16:creationId xmlns:a16="http://schemas.microsoft.com/office/drawing/2014/main" id="{B7FF2DDC-689F-CE60-97C8-8575DBB2C0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5553944" y="6062472"/>
            <a:ext cx="2345436" cy="2121408"/>
          </a:xfr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TW" sz="1890" b="0"/>
            </a:lvl1pPr>
            <a:lvl2pPr marL="617220" indent="0">
              <a:buNone/>
              <a:defRPr lang="zh-TW" sz="2700" b="1"/>
            </a:lvl2pPr>
            <a:lvl3pPr marL="1234440" indent="0">
              <a:buNone/>
              <a:defRPr lang="zh-TW" sz="2430" b="1"/>
            </a:lvl3pPr>
            <a:lvl4pPr marL="1851660" indent="0">
              <a:buNone/>
              <a:defRPr lang="zh-TW" sz="2160" b="1"/>
            </a:lvl4pPr>
            <a:lvl5pPr marL="2468880" indent="0">
              <a:buNone/>
              <a:defRPr lang="zh-TW" sz="2160" b="1"/>
            </a:lvl5pPr>
            <a:lvl6pPr marL="3086100" indent="0">
              <a:buNone/>
              <a:defRPr lang="zh-TW" sz="2160" b="1"/>
            </a:lvl6pPr>
            <a:lvl7pPr marL="3703320" indent="0">
              <a:buNone/>
              <a:defRPr lang="zh-TW" sz="2160" b="1"/>
            </a:lvl7pPr>
            <a:lvl8pPr marL="4320540" indent="0">
              <a:buNone/>
              <a:defRPr lang="zh-TW" sz="2160" b="1"/>
            </a:lvl8pPr>
            <a:lvl9pPr marL="4937760" indent="0">
              <a:buNone/>
              <a:defRPr lang="zh-TW" sz="2160" b="1"/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36" name="頁尾版面配置區 35">
            <a:extLst>
              <a:ext uri="{FF2B5EF4-FFF2-40B4-BE49-F238E27FC236}">
                <a16:creationId xmlns:a16="http://schemas.microsoft.com/office/drawing/2014/main" id="{A2666B74-0A69-6162-5AD3-4561A8EE551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2" name="文字版面配置區 9">
            <a:extLst>
              <a:ext uri="{FF2B5EF4-FFF2-40B4-BE49-F238E27FC236}">
                <a16:creationId xmlns:a16="http://schemas.microsoft.com/office/drawing/2014/main" id="{78FC7A6E-EB75-1109-AB97-8091F2C9FF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 b="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4" name="投影片編號版面配置區 9">
            <a:extLst>
              <a:ext uri="{FF2B5EF4-FFF2-40B4-BE49-F238E27FC236}">
                <a16:creationId xmlns:a16="http://schemas.microsoft.com/office/drawing/2014/main" id="{3882992B-56C1-1B1D-6308-47369A0DF03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2477854" y="1213866"/>
            <a:ext cx="1412748" cy="932688"/>
          </a:xfrm>
        </p:spPr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4276128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形 13">
            <a:extLst>
              <a:ext uri="{FF2B5EF4-FFF2-40B4-BE49-F238E27FC236}">
                <a16:creationId xmlns:a16="http://schemas.microsoft.com/office/drawing/2014/main" id="{9F44A91D-CC57-69D8-3CC1-3538FCB6B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7662" b="48541"/>
          <a:stretch>
            <a:fillRect/>
          </a:stretch>
        </p:blipFill>
        <p:spPr>
          <a:xfrm flipV="1">
            <a:off x="15564291" y="3"/>
            <a:ext cx="2723710" cy="5744266"/>
          </a:xfrm>
          <a:custGeom>
            <a:avLst/>
            <a:gdLst>
              <a:gd name="connsiteX0" fmla="*/ 0 w 1815806"/>
              <a:gd name="connsiteY0" fmla="*/ 3829511 h 3829511"/>
              <a:gd name="connsiteX1" fmla="*/ 1815806 w 1815806"/>
              <a:gd name="connsiteY1" fmla="*/ 3829511 h 3829511"/>
              <a:gd name="connsiteX2" fmla="*/ 1815806 w 1815806"/>
              <a:gd name="connsiteY2" fmla="*/ 0 h 3829511"/>
              <a:gd name="connsiteX3" fmla="*/ 0 w 1815806"/>
              <a:gd name="connsiteY3" fmla="*/ 0 h 38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5806" h="3829511">
                <a:moveTo>
                  <a:pt x="0" y="3829511"/>
                </a:moveTo>
                <a:lnTo>
                  <a:pt x="1815806" y="3829511"/>
                </a:lnTo>
                <a:lnTo>
                  <a:pt x="1815806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5AB0AC87-A4CD-F667-74B2-52047C1E6F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5638" b="45150"/>
          <a:stretch>
            <a:fillRect/>
          </a:stretch>
        </p:blipFill>
        <p:spPr>
          <a:xfrm flipV="1">
            <a:off x="16331832" y="2"/>
            <a:ext cx="1956168" cy="4934693"/>
          </a:xfrm>
          <a:custGeom>
            <a:avLst/>
            <a:gdLst>
              <a:gd name="connsiteX0" fmla="*/ 0 w 1304112"/>
              <a:gd name="connsiteY0" fmla="*/ 3289795 h 3289795"/>
              <a:gd name="connsiteX1" fmla="*/ 1304112 w 1304112"/>
              <a:gd name="connsiteY1" fmla="*/ 3289795 h 3289795"/>
              <a:gd name="connsiteX2" fmla="*/ 1304112 w 1304112"/>
              <a:gd name="connsiteY2" fmla="*/ 0 h 3289795"/>
              <a:gd name="connsiteX3" fmla="*/ 0 w 1304112"/>
              <a:gd name="connsiteY3" fmla="*/ 0 h 328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4112" h="3289795">
                <a:moveTo>
                  <a:pt x="0" y="3289795"/>
                </a:moveTo>
                <a:lnTo>
                  <a:pt x="1304112" y="3289795"/>
                </a:lnTo>
                <a:lnTo>
                  <a:pt x="1304112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BEF48E5-0EF0-3977-79C2-820662F06DA9}"/>
              </a:ext>
            </a:extLst>
          </p:cNvPr>
          <p:cNvSpPr/>
          <p:nvPr userDrawn="1"/>
        </p:nvSpPr>
        <p:spPr>
          <a:xfrm>
            <a:off x="3884388" y="1085850"/>
            <a:ext cx="13305984" cy="1171213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6AAF462-6D82-EBE1-069E-7DBC32F1CC5D}"/>
              </a:ext>
            </a:extLst>
          </p:cNvPr>
          <p:cNvSpPr/>
          <p:nvPr userDrawn="1"/>
        </p:nvSpPr>
        <p:spPr>
          <a:xfrm>
            <a:off x="1098409" y="607100"/>
            <a:ext cx="16091966" cy="478750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18" name="手繪多邊形​​(F) 55">
            <a:extLst>
              <a:ext uri="{FF2B5EF4-FFF2-40B4-BE49-F238E27FC236}">
                <a16:creationId xmlns:a16="http://schemas.microsoft.com/office/drawing/2014/main" id="{5DF0CA69-CF45-9850-4F85-B4C3BF2141B4}"/>
              </a:ext>
            </a:extLst>
          </p:cNvPr>
          <p:cNvSpPr/>
          <p:nvPr userDrawn="1"/>
        </p:nvSpPr>
        <p:spPr>
          <a:xfrm>
            <a:off x="-11603" y="9124307"/>
            <a:ext cx="18299606" cy="739665"/>
          </a:xfrm>
          <a:custGeom>
            <a:avLst/>
            <a:gdLst>
              <a:gd name="connsiteX0" fmla="*/ 25897 w 12199737"/>
              <a:gd name="connsiteY0" fmla="*/ 0 h 493110"/>
              <a:gd name="connsiteX1" fmla="*/ 12199737 w 12199737"/>
              <a:gd name="connsiteY1" fmla="*/ 0 h 493110"/>
              <a:gd name="connsiteX2" fmla="*/ 12199737 w 12199737"/>
              <a:gd name="connsiteY2" fmla="*/ 493110 h 493110"/>
              <a:gd name="connsiteX3" fmla="*/ 25897 w 12199737"/>
              <a:gd name="connsiteY3" fmla="*/ 493109 h 493110"/>
              <a:gd name="connsiteX4" fmla="*/ 0 w 12199737"/>
              <a:gd name="connsiteY4" fmla="*/ 490499 h 493110"/>
              <a:gd name="connsiteX5" fmla="*/ 0 w 12199737"/>
              <a:gd name="connsiteY5" fmla="*/ 2611 h 49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37" h="493110">
                <a:moveTo>
                  <a:pt x="25897" y="0"/>
                </a:moveTo>
                <a:lnTo>
                  <a:pt x="12199737" y="0"/>
                </a:lnTo>
                <a:lnTo>
                  <a:pt x="12199737" y="493110"/>
                </a:lnTo>
                <a:lnTo>
                  <a:pt x="25897" y="493109"/>
                </a:lnTo>
                <a:lnTo>
                  <a:pt x="0" y="490499"/>
                </a:lnTo>
                <a:lnTo>
                  <a:pt x="0" y="26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20" name="橢圓​​ 19">
            <a:extLst>
              <a:ext uri="{FF2B5EF4-FFF2-40B4-BE49-F238E27FC236}">
                <a16:creationId xmlns:a16="http://schemas.microsoft.com/office/drawing/2014/main" id="{AFE865D6-FFF0-8547-C225-4EA40D12981C}"/>
              </a:ext>
            </a:extLst>
          </p:cNvPr>
          <p:cNvSpPr/>
          <p:nvPr userDrawn="1"/>
        </p:nvSpPr>
        <p:spPr>
          <a:xfrm>
            <a:off x="16118244" y="4069080"/>
            <a:ext cx="562356" cy="5623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22" name="橢圓​​ 21">
            <a:extLst>
              <a:ext uri="{FF2B5EF4-FFF2-40B4-BE49-F238E27FC236}">
                <a16:creationId xmlns:a16="http://schemas.microsoft.com/office/drawing/2014/main" id="{BC43A4F4-14CD-C1BC-076B-D3EC524E9072}"/>
              </a:ext>
            </a:extLst>
          </p:cNvPr>
          <p:cNvSpPr/>
          <p:nvPr userDrawn="1"/>
        </p:nvSpPr>
        <p:spPr>
          <a:xfrm>
            <a:off x="17005090" y="3432467"/>
            <a:ext cx="562356" cy="5623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24" name="橢圓​​ 23">
            <a:extLst>
              <a:ext uri="{FF2B5EF4-FFF2-40B4-BE49-F238E27FC236}">
                <a16:creationId xmlns:a16="http://schemas.microsoft.com/office/drawing/2014/main" id="{F59C9BF2-FA96-FBA2-CC60-3024E983F26F}"/>
              </a:ext>
            </a:extLst>
          </p:cNvPr>
          <p:cNvSpPr/>
          <p:nvPr userDrawn="1"/>
        </p:nvSpPr>
        <p:spPr>
          <a:xfrm>
            <a:off x="1237550" y="9213955"/>
            <a:ext cx="564868" cy="56486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F211A54-748F-71FD-8701-AE68B04A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9152" y="3223260"/>
            <a:ext cx="5349240" cy="973836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TW" sz="2430" b="0"/>
            </a:lvl1pPr>
            <a:lvl2pPr marL="617220" indent="0">
              <a:buNone/>
              <a:defRPr lang="zh-TW" sz="2700" b="1"/>
            </a:lvl2pPr>
            <a:lvl3pPr marL="1234440" indent="0">
              <a:buNone/>
              <a:defRPr lang="zh-TW" sz="2430" b="1"/>
            </a:lvl3pPr>
            <a:lvl4pPr marL="1851660" indent="0">
              <a:buNone/>
              <a:defRPr lang="zh-TW" sz="2160" b="1"/>
            </a:lvl4pPr>
            <a:lvl5pPr marL="2468880" indent="0">
              <a:buNone/>
              <a:defRPr lang="zh-TW" sz="2160" b="1"/>
            </a:lvl5pPr>
            <a:lvl6pPr marL="3086100" indent="0">
              <a:buNone/>
              <a:defRPr lang="zh-TW" sz="2160" b="1"/>
            </a:lvl6pPr>
            <a:lvl7pPr marL="3703320" indent="0">
              <a:buNone/>
              <a:defRPr lang="zh-TW" sz="2160" b="1"/>
            </a:lvl7pPr>
            <a:lvl8pPr marL="4320540" indent="0">
              <a:buNone/>
              <a:defRPr lang="zh-TW" sz="2160" b="1"/>
            </a:lvl8pPr>
            <a:lvl9pPr marL="4937760" indent="0">
              <a:buNone/>
              <a:defRPr lang="zh-TW" sz="2160" b="1"/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108F8E6-CFD8-798A-9C2F-F6AC42544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47672" y="4183380"/>
            <a:ext cx="6528816" cy="3003804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zh-TW" sz="1890"/>
            </a:lvl1pPr>
            <a:lvl2pPr>
              <a:lnSpc>
                <a:spcPct val="150000"/>
              </a:lnSpc>
              <a:spcBef>
                <a:spcPts val="0"/>
              </a:spcBef>
              <a:defRPr lang="zh-TW" sz="1620"/>
            </a:lvl2pPr>
            <a:lvl3pPr>
              <a:lnSpc>
                <a:spcPct val="150000"/>
              </a:lnSpc>
              <a:spcBef>
                <a:spcPts val="0"/>
              </a:spcBef>
              <a:defRPr lang="zh-TW" sz="1485"/>
            </a:lvl3pPr>
            <a:lvl4pPr>
              <a:lnSpc>
                <a:spcPct val="150000"/>
              </a:lnSpc>
              <a:spcBef>
                <a:spcPts val="0"/>
              </a:spcBef>
              <a:defRPr lang="zh-TW" sz="1418"/>
            </a:lvl4pPr>
            <a:lvl5pPr>
              <a:lnSpc>
                <a:spcPct val="150000"/>
              </a:lnSpc>
              <a:spcBef>
                <a:spcPts val="0"/>
              </a:spcBef>
              <a:defRPr lang="zh-TW" sz="1418"/>
            </a:lvl5pPr>
          </a:lstStyle>
          <a:p>
            <a:pPr lvl="0" rtl="0"/>
            <a:r>
              <a:rPr lang="zh-TW" altLang="en-US" b="1"/>
              <a:t>按一下以編輯母片文字樣式</a:t>
            </a:r>
          </a:p>
          <a:p>
            <a:pPr lvl="1" rtl="0"/>
            <a:r>
              <a:rPr lang="zh-TW" altLang="en-US" b="1"/>
              <a:t>第二層</a:t>
            </a:r>
          </a:p>
          <a:p>
            <a:pPr lvl="2" rtl="0"/>
            <a:r>
              <a:rPr lang="zh-TW" altLang="en-US" b="1"/>
              <a:t>第三層</a:t>
            </a:r>
          </a:p>
          <a:p>
            <a:pPr lvl="3" rtl="0"/>
            <a:r>
              <a:rPr lang="zh-TW" altLang="en-US" b="1"/>
              <a:t>第四層</a:t>
            </a:r>
          </a:p>
          <a:p>
            <a:pPr lvl="4" rtl="0"/>
            <a:r>
              <a:rPr lang="zh-TW" altLang="en-US" b="1"/>
              <a:t>第五層</a:t>
            </a:r>
            <a:endParaRPr lang="zh-TW" b="1"/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30FF5B42-8E52-2B78-7C88-39A811D7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52560" y="3223260"/>
            <a:ext cx="5349240" cy="973836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TW" sz="2430" b="0"/>
            </a:lvl1pPr>
            <a:lvl2pPr marL="617220" indent="0">
              <a:buNone/>
              <a:defRPr lang="zh-TW" sz="2700" b="1"/>
            </a:lvl2pPr>
            <a:lvl3pPr marL="1234440" indent="0">
              <a:buNone/>
              <a:defRPr lang="zh-TW" sz="2430" b="1"/>
            </a:lvl3pPr>
            <a:lvl4pPr marL="1851660" indent="0">
              <a:buNone/>
              <a:defRPr lang="zh-TW" sz="2160" b="1"/>
            </a:lvl4pPr>
            <a:lvl5pPr marL="2468880" indent="0">
              <a:buNone/>
              <a:defRPr lang="zh-TW" sz="2160" b="1"/>
            </a:lvl5pPr>
            <a:lvl6pPr marL="3086100" indent="0">
              <a:buNone/>
              <a:defRPr lang="zh-TW" sz="2160" b="1"/>
            </a:lvl6pPr>
            <a:lvl7pPr marL="3703320" indent="0">
              <a:buNone/>
              <a:defRPr lang="zh-TW" sz="2160" b="1"/>
            </a:lvl7pPr>
            <a:lvl8pPr marL="4320540" indent="0">
              <a:buNone/>
              <a:defRPr lang="zh-TW" sz="2160" b="1"/>
            </a:lvl8pPr>
            <a:lvl9pPr marL="4937760" indent="0">
              <a:buNone/>
              <a:defRPr lang="zh-TW" sz="2160" b="1"/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6" name="內容預留位置 5">
            <a:extLst>
              <a:ext uri="{FF2B5EF4-FFF2-40B4-BE49-F238E27FC236}">
                <a16:creationId xmlns:a16="http://schemas.microsoft.com/office/drawing/2014/main" id="{440AB633-C7A8-E90B-901E-7E3FCE2D5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641080" y="4183380"/>
            <a:ext cx="6528816" cy="3003804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zh-TW" sz="1890"/>
            </a:lvl1pPr>
            <a:lvl2pPr>
              <a:lnSpc>
                <a:spcPct val="150000"/>
              </a:lnSpc>
              <a:spcBef>
                <a:spcPts val="0"/>
              </a:spcBef>
              <a:defRPr lang="zh-TW" sz="1620"/>
            </a:lvl2pPr>
            <a:lvl3pPr>
              <a:lnSpc>
                <a:spcPct val="150000"/>
              </a:lnSpc>
              <a:spcBef>
                <a:spcPts val="0"/>
              </a:spcBef>
              <a:defRPr lang="zh-TW" sz="1485"/>
            </a:lvl3pPr>
            <a:lvl4pPr>
              <a:lnSpc>
                <a:spcPct val="150000"/>
              </a:lnSpc>
              <a:spcBef>
                <a:spcPts val="0"/>
              </a:spcBef>
              <a:defRPr lang="zh-TW" sz="1418"/>
            </a:lvl4pPr>
            <a:lvl5pPr>
              <a:lnSpc>
                <a:spcPct val="150000"/>
              </a:lnSpc>
              <a:spcBef>
                <a:spcPts val="0"/>
              </a:spcBef>
              <a:defRPr lang="zh-TW" sz="1418"/>
            </a:lvl5pPr>
          </a:lstStyle>
          <a:p>
            <a:pPr lvl="0" rtl="0"/>
            <a:r>
              <a:rPr lang="zh-TW" altLang="en-US" b="1"/>
              <a:t>按一下以編輯母片文字樣式</a:t>
            </a:r>
          </a:p>
          <a:p>
            <a:pPr lvl="1" rtl="0"/>
            <a:r>
              <a:rPr lang="zh-TW" altLang="en-US" b="1"/>
              <a:t>第二層</a:t>
            </a:r>
          </a:p>
          <a:p>
            <a:pPr lvl="2" rtl="0"/>
            <a:r>
              <a:rPr lang="zh-TW" altLang="en-US" b="1"/>
              <a:t>第三層</a:t>
            </a:r>
          </a:p>
          <a:p>
            <a:pPr lvl="3" rtl="0"/>
            <a:r>
              <a:rPr lang="zh-TW" altLang="en-US" b="1"/>
              <a:t>第四層</a:t>
            </a:r>
          </a:p>
          <a:p>
            <a:pPr lvl="4" rtl="0"/>
            <a:r>
              <a:rPr lang="zh-TW" altLang="en-US" b="1"/>
              <a:t>第五層</a:t>
            </a:r>
            <a:endParaRPr lang="zh-TW" b="1"/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FB569F4F-40C0-2BAE-2F80-0B6BF70B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19" name="文字版面配置區 9">
            <a:extLst>
              <a:ext uri="{FF2B5EF4-FFF2-40B4-BE49-F238E27FC236}">
                <a16:creationId xmlns:a16="http://schemas.microsoft.com/office/drawing/2014/main" id="{F38E5EFA-258F-AF45-F3FE-029FC1067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 b="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21" name="頁尾版面配置區 20">
            <a:extLst>
              <a:ext uri="{FF2B5EF4-FFF2-40B4-BE49-F238E27FC236}">
                <a16:creationId xmlns:a16="http://schemas.microsoft.com/office/drawing/2014/main" id="{D44511B0-E2E3-43E3-E867-BD59B58CA9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23" name="投影片編號版面配置區 22">
            <a:extLst>
              <a:ext uri="{FF2B5EF4-FFF2-40B4-BE49-F238E27FC236}">
                <a16:creationId xmlns:a16="http://schemas.microsoft.com/office/drawing/2014/main" id="{9FE5CA81-EC6E-7E1A-302A-32C7DC50B8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23629511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1BEF48E5-0EF0-3977-79C2-820662F06DA9}"/>
              </a:ext>
            </a:extLst>
          </p:cNvPr>
          <p:cNvSpPr/>
          <p:nvPr userDrawn="1"/>
        </p:nvSpPr>
        <p:spPr>
          <a:xfrm>
            <a:off x="3884388" y="1085850"/>
            <a:ext cx="13305984" cy="1171213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6AAF462-6D82-EBE1-069E-7DBC32F1CC5D}"/>
              </a:ext>
            </a:extLst>
          </p:cNvPr>
          <p:cNvSpPr/>
          <p:nvPr userDrawn="1"/>
        </p:nvSpPr>
        <p:spPr>
          <a:xfrm>
            <a:off x="1098409" y="607100"/>
            <a:ext cx="16091966" cy="478750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F211A54-748F-71FD-8701-AE68B04A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9152" y="3223260"/>
            <a:ext cx="4828032" cy="548640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TW" sz="2430" b="0"/>
            </a:lvl1pPr>
            <a:lvl2pPr marL="617220" indent="0">
              <a:buNone/>
              <a:defRPr lang="zh-TW" sz="2700" b="1"/>
            </a:lvl2pPr>
            <a:lvl3pPr marL="1234440" indent="0">
              <a:buNone/>
              <a:defRPr lang="zh-TW" sz="2430" b="1"/>
            </a:lvl3pPr>
            <a:lvl4pPr marL="1851660" indent="0">
              <a:buNone/>
              <a:defRPr lang="zh-TW" sz="2160" b="1"/>
            </a:lvl4pPr>
            <a:lvl5pPr marL="2468880" indent="0">
              <a:buNone/>
              <a:defRPr lang="zh-TW" sz="2160" b="1"/>
            </a:lvl5pPr>
            <a:lvl6pPr marL="3086100" indent="0">
              <a:buNone/>
              <a:defRPr lang="zh-TW" sz="2160" b="1"/>
            </a:lvl6pPr>
            <a:lvl7pPr marL="3703320" indent="0">
              <a:buNone/>
              <a:defRPr lang="zh-TW" sz="2160" b="1"/>
            </a:lvl7pPr>
            <a:lvl8pPr marL="4320540" indent="0">
              <a:buNone/>
              <a:defRPr lang="zh-TW" sz="2160" b="1"/>
            </a:lvl8pPr>
            <a:lvl9pPr marL="4937760" indent="0">
              <a:buNone/>
              <a:defRPr lang="zh-TW" sz="2160" b="1"/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1108F8E6-CFD8-798A-9C2F-F6AC42544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47672" y="4183380"/>
            <a:ext cx="4745736" cy="4937760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zh-TW" sz="1890"/>
            </a:lvl1pPr>
            <a:lvl2pPr>
              <a:lnSpc>
                <a:spcPct val="150000"/>
              </a:lnSpc>
              <a:spcBef>
                <a:spcPts val="0"/>
              </a:spcBef>
              <a:defRPr lang="zh-TW" sz="1620"/>
            </a:lvl2pPr>
            <a:lvl3pPr>
              <a:lnSpc>
                <a:spcPct val="150000"/>
              </a:lnSpc>
              <a:spcBef>
                <a:spcPts val="0"/>
              </a:spcBef>
              <a:defRPr lang="zh-TW" sz="1485"/>
            </a:lvl3pPr>
            <a:lvl4pPr>
              <a:lnSpc>
                <a:spcPct val="150000"/>
              </a:lnSpc>
              <a:spcBef>
                <a:spcPts val="0"/>
              </a:spcBef>
              <a:defRPr lang="zh-TW" sz="1418"/>
            </a:lvl4pPr>
            <a:lvl5pPr>
              <a:lnSpc>
                <a:spcPct val="150000"/>
              </a:lnSpc>
              <a:spcBef>
                <a:spcPts val="0"/>
              </a:spcBef>
              <a:defRPr lang="zh-TW" sz="1418"/>
            </a:lvl5pPr>
          </a:lstStyle>
          <a:p>
            <a:pPr lvl="0" rtl="0"/>
            <a:r>
              <a:rPr lang="zh-TW" altLang="en-US" b="1"/>
              <a:t>按一下以編輯母片文字樣式</a:t>
            </a:r>
          </a:p>
          <a:p>
            <a:pPr lvl="1" rtl="0"/>
            <a:r>
              <a:rPr lang="zh-TW" altLang="en-US" b="1"/>
              <a:t>第二層</a:t>
            </a:r>
          </a:p>
          <a:p>
            <a:pPr lvl="2" rtl="0"/>
            <a:r>
              <a:rPr lang="zh-TW" altLang="en-US" b="1"/>
              <a:t>第三層</a:t>
            </a:r>
          </a:p>
          <a:p>
            <a:pPr lvl="3" rtl="0"/>
            <a:r>
              <a:rPr lang="zh-TW" altLang="en-US" b="1"/>
              <a:t>第四層</a:t>
            </a:r>
          </a:p>
          <a:p>
            <a:pPr lvl="4" rtl="0"/>
            <a:r>
              <a:rPr lang="zh-TW" altLang="en-US" b="1"/>
              <a:t>第五層</a:t>
            </a:r>
            <a:endParaRPr lang="zh-TW" b="1"/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30FF5B42-8E52-2B78-7C88-39A811D7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23860" y="3223260"/>
            <a:ext cx="4828032" cy="548640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TW" sz="2430" b="0"/>
            </a:lvl1pPr>
            <a:lvl2pPr marL="617220" indent="0">
              <a:buNone/>
              <a:defRPr lang="zh-TW" sz="2700" b="1"/>
            </a:lvl2pPr>
            <a:lvl3pPr marL="1234440" indent="0">
              <a:buNone/>
              <a:defRPr lang="zh-TW" sz="2430" b="1"/>
            </a:lvl3pPr>
            <a:lvl4pPr marL="1851660" indent="0">
              <a:buNone/>
              <a:defRPr lang="zh-TW" sz="2160" b="1"/>
            </a:lvl4pPr>
            <a:lvl5pPr marL="2468880" indent="0">
              <a:buNone/>
              <a:defRPr lang="zh-TW" sz="2160" b="1"/>
            </a:lvl5pPr>
            <a:lvl6pPr marL="3086100" indent="0">
              <a:buNone/>
              <a:defRPr lang="zh-TW" sz="2160" b="1"/>
            </a:lvl6pPr>
            <a:lvl7pPr marL="3703320" indent="0">
              <a:buNone/>
              <a:defRPr lang="zh-TW" sz="2160" b="1"/>
            </a:lvl7pPr>
            <a:lvl8pPr marL="4320540" indent="0">
              <a:buNone/>
              <a:defRPr lang="zh-TW" sz="2160" b="1"/>
            </a:lvl8pPr>
            <a:lvl9pPr marL="4937760" indent="0">
              <a:buNone/>
              <a:defRPr lang="zh-TW" sz="2160" b="1"/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40AB633-C7A8-E90B-901E-7E3FCE2D5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12380" y="4183380"/>
            <a:ext cx="4745736" cy="4937760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zh-TW" sz="1890"/>
            </a:lvl1pPr>
            <a:lvl2pPr>
              <a:lnSpc>
                <a:spcPct val="150000"/>
              </a:lnSpc>
              <a:spcBef>
                <a:spcPts val="0"/>
              </a:spcBef>
              <a:defRPr lang="zh-TW" sz="1620"/>
            </a:lvl2pPr>
            <a:lvl3pPr>
              <a:lnSpc>
                <a:spcPct val="150000"/>
              </a:lnSpc>
              <a:spcBef>
                <a:spcPts val="0"/>
              </a:spcBef>
              <a:defRPr lang="zh-TW" sz="1485"/>
            </a:lvl3pPr>
            <a:lvl4pPr>
              <a:lnSpc>
                <a:spcPct val="150000"/>
              </a:lnSpc>
              <a:spcBef>
                <a:spcPts val="0"/>
              </a:spcBef>
              <a:defRPr lang="zh-TW" sz="1418"/>
            </a:lvl4pPr>
            <a:lvl5pPr>
              <a:lnSpc>
                <a:spcPct val="150000"/>
              </a:lnSpc>
              <a:spcBef>
                <a:spcPts val="0"/>
              </a:spcBef>
              <a:defRPr lang="zh-TW" sz="1418"/>
            </a:lvl5pPr>
          </a:lstStyle>
          <a:p>
            <a:pPr lvl="0" rtl="0"/>
            <a:r>
              <a:rPr lang="zh-TW" altLang="en-US" b="1"/>
              <a:t>按一下以編輯母片文字樣式</a:t>
            </a:r>
          </a:p>
          <a:p>
            <a:pPr lvl="1" rtl="0"/>
            <a:r>
              <a:rPr lang="zh-TW" altLang="en-US" b="1"/>
              <a:t>第二層</a:t>
            </a:r>
          </a:p>
          <a:p>
            <a:pPr lvl="2" rtl="0"/>
            <a:r>
              <a:rPr lang="zh-TW" altLang="en-US" b="1"/>
              <a:t>第三層</a:t>
            </a:r>
          </a:p>
          <a:p>
            <a:pPr lvl="3" rtl="0"/>
            <a:r>
              <a:rPr lang="zh-TW" altLang="en-US" b="1"/>
              <a:t>第四層</a:t>
            </a:r>
          </a:p>
          <a:p>
            <a:pPr lvl="4" rtl="0"/>
            <a:r>
              <a:rPr lang="zh-TW" altLang="en-US" b="1"/>
              <a:t>第五層</a:t>
            </a:r>
            <a:endParaRPr lang="zh-TW" b="1"/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FB569F4F-40C0-2BAE-2F80-0B6BF70B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19" name="文字版面配置區 9">
            <a:extLst>
              <a:ext uri="{FF2B5EF4-FFF2-40B4-BE49-F238E27FC236}">
                <a16:creationId xmlns:a16="http://schemas.microsoft.com/office/drawing/2014/main" id="{F38E5EFA-258F-AF45-F3FE-029FC1067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 b="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21" name="頁尾版面配置區 20">
            <a:extLst>
              <a:ext uri="{FF2B5EF4-FFF2-40B4-BE49-F238E27FC236}">
                <a16:creationId xmlns:a16="http://schemas.microsoft.com/office/drawing/2014/main" id="{D44511B0-E2E3-43E3-E867-BD59B58CA9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23" name="投影片編號版面配置區 22">
            <a:extLst>
              <a:ext uri="{FF2B5EF4-FFF2-40B4-BE49-F238E27FC236}">
                <a16:creationId xmlns:a16="http://schemas.microsoft.com/office/drawing/2014/main" id="{9FE5CA81-EC6E-7E1A-302A-32C7DC50B8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E38DCAB8-FF04-8225-502A-9415422E4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65" t="86663"/>
          <a:stretch/>
        </p:blipFill>
        <p:spPr>
          <a:xfrm flipH="1" flipV="1">
            <a:off x="11598999" y="8915052"/>
            <a:ext cx="6689002" cy="1371946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7" name="橢圓​​ 6">
            <a:extLst>
              <a:ext uri="{FF2B5EF4-FFF2-40B4-BE49-F238E27FC236}">
                <a16:creationId xmlns:a16="http://schemas.microsoft.com/office/drawing/2014/main" id="{D37B56B1-1773-120E-5DF7-ADC768615C86}"/>
              </a:ext>
            </a:extLst>
          </p:cNvPr>
          <p:cNvSpPr/>
          <p:nvPr userDrawn="1"/>
        </p:nvSpPr>
        <p:spPr>
          <a:xfrm>
            <a:off x="15018300" y="8966911"/>
            <a:ext cx="562356" cy="5623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8" name="文字預留位置 4">
            <a:extLst>
              <a:ext uri="{FF2B5EF4-FFF2-40B4-BE49-F238E27FC236}">
                <a16:creationId xmlns:a16="http://schemas.microsoft.com/office/drawing/2014/main" id="{BA05B6D8-31AC-001B-57B4-132C0A9BED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77088" y="3223260"/>
            <a:ext cx="4828032" cy="548640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TW" sz="2430" b="0"/>
            </a:lvl1pPr>
            <a:lvl2pPr marL="617220" indent="0">
              <a:buNone/>
              <a:defRPr lang="zh-TW" sz="2700" b="1"/>
            </a:lvl2pPr>
            <a:lvl3pPr marL="1234440" indent="0">
              <a:buNone/>
              <a:defRPr lang="zh-TW" sz="2430" b="1"/>
            </a:lvl3pPr>
            <a:lvl4pPr marL="1851660" indent="0">
              <a:buNone/>
              <a:defRPr lang="zh-TW" sz="2160" b="1"/>
            </a:lvl4pPr>
            <a:lvl5pPr marL="2468880" indent="0">
              <a:buNone/>
              <a:defRPr lang="zh-TW" sz="2160" b="1"/>
            </a:lvl5pPr>
            <a:lvl6pPr marL="3086100" indent="0">
              <a:buNone/>
              <a:defRPr lang="zh-TW" sz="2160" b="1"/>
            </a:lvl6pPr>
            <a:lvl7pPr marL="3703320" indent="0">
              <a:buNone/>
              <a:defRPr lang="zh-TW" sz="2160" b="1"/>
            </a:lvl7pPr>
            <a:lvl8pPr marL="4320540" indent="0">
              <a:buNone/>
              <a:defRPr lang="zh-TW" sz="2160" b="1"/>
            </a:lvl8pPr>
            <a:lvl9pPr marL="4937760" indent="0">
              <a:buNone/>
              <a:defRPr lang="zh-TW" sz="2160" b="1"/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9" name="內容預留位置 5">
            <a:extLst>
              <a:ext uri="{FF2B5EF4-FFF2-40B4-BE49-F238E27FC236}">
                <a16:creationId xmlns:a16="http://schemas.microsoft.com/office/drawing/2014/main" id="{56DC4DB0-B5C2-72F4-A891-0281DDB80FC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851892" y="4183380"/>
            <a:ext cx="4745736" cy="4937760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zh-TW" sz="1890"/>
            </a:lvl1pPr>
            <a:lvl2pPr>
              <a:lnSpc>
                <a:spcPct val="150000"/>
              </a:lnSpc>
              <a:spcBef>
                <a:spcPts val="0"/>
              </a:spcBef>
              <a:defRPr lang="zh-TW" sz="1620"/>
            </a:lvl2pPr>
            <a:lvl3pPr>
              <a:lnSpc>
                <a:spcPct val="150000"/>
              </a:lnSpc>
              <a:spcBef>
                <a:spcPts val="0"/>
              </a:spcBef>
              <a:defRPr lang="zh-TW" sz="1485"/>
            </a:lvl3pPr>
            <a:lvl4pPr>
              <a:lnSpc>
                <a:spcPct val="150000"/>
              </a:lnSpc>
              <a:spcBef>
                <a:spcPts val="0"/>
              </a:spcBef>
              <a:defRPr lang="zh-TW" sz="1418"/>
            </a:lvl4pPr>
            <a:lvl5pPr>
              <a:lnSpc>
                <a:spcPct val="150000"/>
              </a:lnSpc>
              <a:spcBef>
                <a:spcPts val="0"/>
              </a:spcBef>
              <a:defRPr lang="zh-TW" sz="1418"/>
            </a:lvl5pPr>
          </a:lstStyle>
          <a:p>
            <a:pPr lvl="0" rtl="0"/>
            <a:r>
              <a:rPr lang="zh-TW" altLang="en-US" b="1"/>
              <a:t>按一下以編輯母片文字樣式</a:t>
            </a:r>
          </a:p>
          <a:p>
            <a:pPr lvl="1" rtl="0"/>
            <a:r>
              <a:rPr lang="zh-TW" altLang="en-US" b="1"/>
              <a:t>第二層</a:t>
            </a:r>
          </a:p>
          <a:p>
            <a:pPr lvl="2" rtl="0"/>
            <a:r>
              <a:rPr lang="zh-TW" altLang="en-US" b="1"/>
              <a:t>第三層</a:t>
            </a:r>
          </a:p>
          <a:p>
            <a:pPr lvl="3" rtl="0"/>
            <a:r>
              <a:rPr lang="zh-TW" altLang="en-US" b="1"/>
              <a:t>第四層</a:t>
            </a:r>
          </a:p>
          <a:p>
            <a:pPr lvl="4" rtl="0"/>
            <a:r>
              <a:rPr lang="zh-TW" altLang="en-US" b="1"/>
              <a:t>第五層</a:t>
            </a:r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1299028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圖形 22">
            <a:extLst>
              <a:ext uri="{FF2B5EF4-FFF2-40B4-BE49-F238E27FC236}">
                <a16:creationId xmlns:a16="http://schemas.microsoft.com/office/drawing/2014/main" id="{8508C9A2-89A3-8585-F561-54AF27E76C2E}"/>
              </a:ext>
            </a:extLst>
          </p:cNvPr>
          <p:cNvSpPr/>
          <p:nvPr/>
        </p:nvSpPr>
        <p:spPr>
          <a:xfrm>
            <a:off x="13445032" y="5318762"/>
            <a:ext cx="3834272" cy="3962399"/>
          </a:xfrm>
          <a:custGeom>
            <a:avLst/>
            <a:gdLst>
              <a:gd name="connsiteX0" fmla="*/ 11417928 w 11417635"/>
              <a:gd name="connsiteY0" fmla="*/ 16489276 h 17685280"/>
              <a:gd name="connsiteX1" fmla="*/ 10219543 w 11417635"/>
              <a:gd name="connsiteY1" fmla="*/ 17687536 h 17685280"/>
              <a:gd name="connsiteX2" fmla="*/ 1198684 w 11417635"/>
              <a:gd name="connsiteY2" fmla="*/ 17687536 h 17685280"/>
              <a:gd name="connsiteX3" fmla="*/ 293 w 11417635"/>
              <a:gd name="connsiteY3" fmla="*/ 16489276 h 17685280"/>
              <a:gd name="connsiteX4" fmla="*/ 293 w 11417635"/>
              <a:gd name="connsiteY4" fmla="*/ 1200514 h 17685280"/>
              <a:gd name="connsiteX5" fmla="*/ 1198684 w 11417635"/>
              <a:gd name="connsiteY5" fmla="*/ 2255 h 17685280"/>
              <a:gd name="connsiteX6" fmla="*/ 10219543 w 11417635"/>
              <a:gd name="connsiteY6" fmla="*/ 2255 h 17685280"/>
              <a:gd name="connsiteX7" fmla="*/ 11417928 w 11417635"/>
              <a:gd name="connsiteY7" fmla="*/ 1200514 h 17685280"/>
              <a:gd name="connsiteX0" fmla="*/ 11417635 w 11417635"/>
              <a:gd name="connsiteY0" fmla="*/ 16501248 h 17699508"/>
              <a:gd name="connsiteX1" fmla="*/ 10219250 w 11417635"/>
              <a:gd name="connsiteY1" fmla="*/ 17699508 h 17699508"/>
              <a:gd name="connsiteX2" fmla="*/ 1198391 w 11417635"/>
              <a:gd name="connsiteY2" fmla="*/ 17699508 h 17699508"/>
              <a:gd name="connsiteX3" fmla="*/ 0 w 11417635"/>
              <a:gd name="connsiteY3" fmla="*/ 16501248 h 17699508"/>
              <a:gd name="connsiteX4" fmla="*/ 0 w 11417635"/>
              <a:gd name="connsiteY4" fmla="*/ 1212486 h 17699508"/>
              <a:gd name="connsiteX5" fmla="*/ 1198391 w 11417635"/>
              <a:gd name="connsiteY5" fmla="*/ 14227 h 17699508"/>
              <a:gd name="connsiteX6" fmla="*/ 3548686 w 11417635"/>
              <a:gd name="connsiteY6" fmla="*/ 0 h 17699508"/>
              <a:gd name="connsiteX7" fmla="*/ 10219250 w 11417635"/>
              <a:gd name="connsiteY7" fmla="*/ 14227 h 17699508"/>
              <a:gd name="connsiteX8" fmla="*/ 11417635 w 11417635"/>
              <a:gd name="connsiteY8" fmla="*/ 1212486 h 17699508"/>
              <a:gd name="connsiteX9" fmla="*/ 11417635 w 11417635"/>
              <a:gd name="connsiteY9" fmla="*/ 16501248 h 17699508"/>
              <a:gd name="connsiteX0" fmla="*/ 11417635 w 11509075"/>
              <a:gd name="connsiteY0" fmla="*/ 1212486 h 17699508"/>
              <a:gd name="connsiteX1" fmla="*/ 11417635 w 11509075"/>
              <a:gd name="connsiteY1" fmla="*/ 16501248 h 17699508"/>
              <a:gd name="connsiteX2" fmla="*/ 10219250 w 11509075"/>
              <a:gd name="connsiteY2" fmla="*/ 17699508 h 17699508"/>
              <a:gd name="connsiteX3" fmla="*/ 1198391 w 11509075"/>
              <a:gd name="connsiteY3" fmla="*/ 17699508 h 17699508"/>
              <a:gd name="connsiteX4" fmla="*/ 0 w 11509075"/>
              <a:gd name="connsiteY4" fmla="*/ 16501248 h 17699508"/>
              <a:gd name="connsiteX5" fmla="*/ 0 w 11509075"/>
              <a:gd name="connsiteY5" fmla="*/ 1212486 h 17699508"/>
              <a:gd name="connsiteX6" fmla="*/ 1198391 w 11509075"/>
              <a:gd name="connsiteY6" fmla="*/ 14227 h 17699508"/>
              <a:gd name="connsiteX7" fmla="*/ 3548686 w 11509075"/>
              <a:gd name="connsiteY7" fmla="*/ 0 h 17699508"/>
              <a:gd name="connsiteX8" fmla="*/ 10219250 w 11509075"/>
              <a:gd name="connsiteY8" fmla="*/ 14227 h 17699508"/>
              <a:gd name="connsiteX9" fmla="*/ 11509075 w 11509075"/>
              <a:gd name="connsiteY9" fmla="*/ 1303926 h 17699508"/>
              <a:gd name="connsiteX0" fmla="*/ 11417635 w 11417635"/>
              <a:gd name="connsiteY0" fmla="*/ 1212486 h 17699508"/>
              <a:gd name="connsiteX1" fmla="*/ 11417635 w 11417635"/>
              <a:gd name="connsiteY1" fmla="*/ 16501248 h 17699508"/>
              <a:gd name="connsiteX2" fmla="*/ 10219250 w 11417635"/>
              <a:gd name="connsiteY2" fmla="*/ 17699508 h 17699508"/>
              <a:gd name="connsiteX3" fmla="*/ 1198391 w 11417635"/>
              <a:gd name="connsiteY3" fmla="*/ 17699508 h 17699508"/>
              <a:gd name="connsiteX4" fmla="*/ 0 w 11417635"/>
              <a:gd name="connsiteY4" fmla="*/ 16501248 h 17699508"/>
              <a:gd name="connsiteX5" fmla="*/ 0 w 11417635"/>
              <a:gd name="connsiteY5" fmla="*/ 1212486 h 17699508"/>
              <a:gd name="connsiteX6" fmla="*/ 1198391 w 11417635"/>
              <a:gd name="connsiteY6" fmla="*/ 14227 h 17699508"/>
              <a:gd name="connsiteX7" fmla="*/ 3548686 w 11417635"/>
              <a:gd name="connsiteY7" fmla="*/ 0 h 17699508"/>
              <a:gd name="connsiteX8" fmla="*/ 10219250 w 11417635"/>
              <a:gd name="connsiteY8" fmla="*/ 14227 h 17699508"/>
              <a:gd name="connsiteX0" fmla="*/ 11417635 w 11417635"/>
              <a:gd name="connsiteY0" fmla="*/ 1212486 h 17699508"/>
              <a:gd name="connsiteX1" fmla="*/ 11417635 w 11417635"/>
              <a:gd name="connsiteY1" fmla="*/ 16501248 h 17699508"/>
              <a:gd name="connsiteX2" fmla="*/ 10219250 w 11417635"/>
              <a:gd name="connsiteY2" fmla="*/ 17699508 h 17699508"/>
              <a:gd name="connsiteX3" fmla="*/ 1198391 w 11417635"/>
              <a:gd name="connsiteY3" fmla="*/ 17699508 h 17699508"/>
              <a:gd name="connsiteX4" fmla="*/ 0 w 11417635"/>
              <a:gd name="connsiteY4" fmla="*/ 16501248 h 17699508"/>
              <a:gd name="connsiteX5" fmla="*/ 0 w 11417635"/>
              <a:gd name="connsiteY5" fmla="*/ 1212486 h 17699508"/>
              <a:gd name="connsiteX6" fmla="*/ 1198391 w 11417635"/>
              <a:gd name="connsiteY6" fmla="*/ 14227 h 17699508"/>
              <a:gd name="connsiteX7" fmla="*/ 3548686 w 11417635"/>
              <a:gd name="connsiteY7" fmla="*/ 0 h 17699508"/>
              <a:gd name="connsiteX0" fmla="*/ 11417635 w 11417635"/>
              <a:gd name="connsiteY0" fmla="*/ 16501248 h 17699508"/>
              <a:gd name="connsiteX1" fmla="*/ 10219250 w 11417635"/>
              <a:gd name="connsiteY1" fmla="*/ 17699508 h 17699508"/>
              <a:gd name="connsiteX2" fmla="*/ 1198391 w 11417635"/>
              <a:gd name="connsiteY2" fmla="*/ 17699508 h 17699508"/>
              <a:gd name="connsiteX3" fmla="*/ 0 w 11417635"/>
              <a:gd name="connsiteY3" fmla="*/ 16501248 h 17699508"/>
              <a:gd name="connsiteX4" fmla="*/ 0 w 11417635"/>
              <a:gd name="connsiteY4" fmla="*/ 1212486 h 17699508"/>
              <a:gd name="connsiteX5" fmla="*/ 1198391 w 11417635"/>
              <a:gd name="connsiteY5" fmla="*/ 14227 h 17699508"/>
              <a:gd name="connsiteX6" fmla="*/ 3548686 w 11417635"/>
              <a:gd name="connsiteY6" fmla="*/ 0 h 17699508"/>
              <a:gd name="connsiteX0" fmla="*/ 11419870 w 11419870"/>
              <a:gd name="connsiteY0" fmla="*/ 16501248 h 17699508"/>
              <a:gd name="connsiteX1" fmla="*/ 10221485 w 11419870"/>
              <a:gd name="connsiteY1" fmla="*/ 17699508 h 17699508"/>
              <a:gd name="connsiteX2" fmla="*/ 1200626 w 11419870"/>
              <a:gd name="connsiteY2" fmla="*/ 17699508 h 17699508"/>
              <a:gd name="connsiteX3" fmla="*/ 2235 w 11419870"/>
              <a:gd name="connsiteY3" fmla="*/ 16501248 h 17699508"/>
              <a:gd name="connsiteX4" fmla="*/ 0 w 11419870"/>
              <a:gd name="connsiteY4" fmla="*/ 3002280 h 17699508"/>
              <a:gd name="connsiteX5" fmla="*/ 2235 w 11419870"/>
              <a:gd name="connsiteY5" fmla="*/ 1212486 h 17699508"/>
              <a:gd name="connsiteX6" fmla="*/ 1200626 w 11419870"/>
              <a:gd name="connsiteY6" fmla="*/ 14227 h 17699508"/>
              <a:gd name="connsiteX7" fmla="*/ 3550921 w 11419870"/>
              <a:gd name="connsiteY7" fmla="*/ 0 h 17699508"/>
              <a:gd name="connsiteX0" fmla="*/ 11419870 w 11419870"/>
              <a:gd name="connsiteY0" fmla="*/ 16501248 h 17699508"/>
              <a:gd name="connsiteX1" fmla="*/ 10221485 w 11419870"/>
              <a:gd name="connsiteY1" fmla="*/ 17699508 h 17699508"/>
              <a:gd name="connsiteX2" fmla="*/ 1200626 w 11419870"/>
              <a:gd name="connsiteY2" fmla="*/ 17699508 h 17699508"/>
              <a:gd name="connsiteX3" fmla="*/ 2235 w 11419870"/>
              <a:gd name="connsiteY3" fmla="*/ 16501248 h 17699508"/>
              <a:gd name="connsiteX4" fmla="*/ 0 w 11419870"/>
              <a:gd name="connsiteY4" fmla="*/ 3947160 h 17699508"/>
              <a:gd name="connsiteX5" fmla="*/ 0 w 11419870"/>
              <a:gd name="connsiteY5" fmla="*/ 3002280 h 17699508"/>
              <a:gd name="connsiteX6" fmla="*/ 2235 w 11419870"/>
              <a:gd name="connsiteY6" fmla="*/ 1212486 h 17699508"/>
              <a:gd name="connsiteX7" fmla="*/ 1200626 w 11419870"/>
              <a:gd name="connsiteY7" fmla="*/ 14227 h 17699508"/>
              <a:gd name="connsiteX8" fmla="*/ 3550921 w 11419870"/>
              <a:gd name="connsiteY8" fmla="*/ 0 h 17699508"/>
              <a:gd name="connsiteX0" fmla="*/ 10221485 w 10221485"/>
              <a:gd name="connsiteY0" fmla="*/ 17699508 h 17699508"/>
              <a:gd name="connsiteX1" fmla="*/ 1200626 w 10221485"/>
              <a:gd name="connsiteY1" fmla="*/ 17699508 h 17699508"/>
              <a:gd name="connsiteX2" fmla="*/ 2235 w 10221485"/>
              <a:gd name="connsiteY2" fmla="*/ 16501248 h 17699508"/>
              <a:gd name="connsiteX3" fmla="*/ 0 w 10221485"/>
              <a:gd name="connsiteY3" fmla="*/ 3947160 h 17699508"/>
              <a:gd name="connsiteX4" fmla="*/ 0 w 10221485"/>
              <a:gd name="connsiteY4" fmla="*/ 3002280 h 17699508"/>
              <a:gd name="connsiteX5" fmla="*/ 2235 w 10221485"/>
              <a:gd name="connsiteY5" fmla="*/ 1212486 h 17699508"/>
              <a:gd name="connsiteX6" fmla="*/ 1200626 w 10221485"/>
              <a:gd name="connsiteY6" fmla="*/ 14227 h 17699508"/>
              <a:gd name="connsiteX7" fmla="*/ 3550921 w 10221485"/>
              <a:gd name="connsiteY7" fmla="*/ 0 h 17699508"/>
              <a:gd name="connsiteX0" fmla="*/ 1200626 w 3550921"/>
              <a:gd name="connsiteY0" fmla="*/ 17699508 h 17699508"/>
              <a:gd name="connsiteX1" fmla="*/ 2235 w 3550921"/>
              <a:gd name="connsiteY1" fmla="*/ 16501248 h 17699508"/>
              <a:gd name="connsiteX2" fmla="*/ 0 w 3550921"/>
              <a:gd name="connsiteY2" fmla="*/ 3947160 h 17699508"/>
              <a:gd name="connsiteX3" fmla="*/ 0 w 3550921"/>
              <a:gd name="connsiteY3" fmla="*/ 3002280 h 17699508"/>
              <a:gd name="connsiteX4" fmla="*/ 2235 w 3550921"/>
              <a:gd name="connsiteY4" fmla="*/ 1212486 h 17699508"/>
              <a:gd name="connsiteX5" fmla="*/ 1200626 w 3550921"/>
              <a:gd name="connsiteY5" fmla="*/ 14227 h 17699508"/>
              <a:gd name="connsiteX6" fmla="*/ 3550921 w 3550921"/>
              <a:gd name="connsiteY6" fmla="*/ 0 h 17699508"/>
              <a:gd name="connsiteX0" fmla="*/ 2235 w 3550921"/>
              <a:gd name="connsiteY0" fmla="*/ 16501248 h 16501248"/>
              <a:gd name="connsiteX1" fmla="*/ 0 w 3550921"/>
              <a:gd name="connsiteY1" fmla="*/ 3947160 h 16501248"/>
              <a:gd name="connsiteX2" fmla="*/ 0 w 3550921"/>
              <a:gd name="connsiteY2" fmla="*/ 3002280 h 16501248"/>
              <a:gd name="connsiteX3" fmla="*/ 2235 w 3550921"/>
              <a:gd name="connsiteY3" fmla="*/ 1212486 h 16501248"/>
              <a:gd name="connsiteX4" fmla="*/ 1200626 w 3550921"/>
              <a:gd name="connsiteY4" fmla="*/ 14227 h 16501248"/>
              <a:gd name="connsiteX5" fmla="*/ 3550921 w 3550921"/>
              <a:gd name="connsiteY5" fmla="*/ 0 h 16501248"/>
              <a:gd name="connsiteX0" fmla="*/ 0 w 3550921"/>
              <a:gd name="connsiteY0" fmla="*/ 3947160 h 3947160"/>
              <a:gd name="connsiteX1" fmla="*/ 0 w 3550921"/>
              <a:gd name="connsiteY1" fmla="*/ 3002280 h 3947160"/>
              <a:gd name="connsiteX2" fmla="*/ 2235 w 3550921"/>
              <a:gd name="connsiteY2" fmla="*/ 1212486 h 3947160"/>
              <a:gd name="connsiteX3" fmla="*/ 1200626 w 3550921"/>
              <a:gd name="connsiteY3" fmla="*/ 14227 h 3947160"/>
              <a:gd name="connsiteX4" fmla="*/ 3550921 w 3550921"/>
              <a:gd name="connsiteY4" fmla="*/ 0 h 3947160"/>
              <a:gd name="connsiteX0" fmla="*/ 0 w 3550921"/>
              <a:gd name="connsiteY0" fmla="*/ 3002280 h 3002280"/>
              <a:gd name="connsiteX1" fmla="*/ 2235 w 3550921"/>
              <a:gd name="connsiteY1" fmla="*/ 1212486 h 3002280"/>
              <a:gd name="connsiteX2" fmla="*/ 1200626 w 3550921"/>
              <a:gd name="connsiteY2" fmla="*/ 14227 h 3002280"/>
              <a:gd name="connsiteX3" fmla="*/ 3550921 w 3550921"/>
              <a:gd name="connsiteY3" fmla="*/ 0 h 3002280"/>
              <a:gd name="connsiteX0" fmla="*/ 2845 w 3548686"/>
              <a:gd name="connsiteY0" fmla="*/ 2799080 h 2799080"/>
              <a:gd name="connsiteX1" fmla="*/ 0 w 3548686"/>
              <a:gd name="connsiteY1" fmla="*/ 1212486 h 2799080"/>
              <a:gd name="connsiteX2" fmla="*/ 1198391 w 3548686"/>
              <a:gd name="connsiteY2" fmla="*/ 14227 h 2799080"/>
              <a:gd name="connsiteX3" fmla="*/ 3548686 w 3548686"/>
              <a:gd name="connsiteY3" fmla="*/ 0 h 2799080"/>
              <a:gd name="connsiteX0" fmla="*/ 2845 w 3548686"/>
              <a:gd name="connsiteY0" fmla="*/ 2707640 h 2707640"/>
              <a:gd name="connsiteX1" fmla="*/ 0 w 3548686"/>
              <a:gd name="connsiteY1" fmla="*/ 1212486 h 2707640"/>
              <a:gd name="connsiteX2" fmla="*/ 1198391 w 3548686"/>
              <a:gd name="connsiteY2" fmla="*/ 14227 h 2707640"/>
              <a:gd name="connsiteX3" fmla="*/ 3548686 w 3548686"/>
              <a:gd name="connsiteY3" fmla="*/ 0 h 2707640"/>
              <a:gd name="connsiteX0" fmla="*/ 2845 w 3548686"/>
              <a:gd name="connsiteY0" fmla="*/ 2667000 h 2667000"/>
              <a:gd name="connsiteX1" fmla="*/ 0 w 3548686"/>
              <a:gd name="connsiteY1" fmla="*/ 1212486 h 2667000"/>
              <a:gd name="connsiteX2" fmla="*/ 1198391 w 3548686"/>
              <a:gd name="connsiteY2" fmla="*/ 14227 h 2667000"/>
              <a:gd name="connsiteX3" fmla="*/ 3548686 w 3548686"/>
              <a:gd name="connsiteY3" fmla="*/ 0 h 2667000"/>
              <a:gd name="connsiteX0" fmla="*/ 2845 w 3548686"/>
              <a:gd name="connsiteY0" fmla="*/ 2651760 h 2651760"/>
              <a:gd name="connsiteX1" fmla="*/ 0 w 3548686"/>
              <a:gd name="connsiteY1" fmla="*/ 1212486 h 2651760"/>
              <a:gd name="connsiteX2" fmla="*/ 1198391 w 3548686"/>
              <a:gd name="connsiteY2" fmla="*/ 14227 h 2651760"/>
              <a:gd name="connsiteX3" fmla="*/ 3548686 w 3548686"/>
              <a:gd name="connsiteY3" fmla="*/ 0 h 2651760"/>
              <a:gd name="connsiteX0" fmla="*/ 2845 w 3020366"/>
              <a:gd name="connsiteY0" fmla="*/ 2651760 h 2651760"/>
              <a:gd name="connsiteX1" fmla="*/ 0 w 3020366"/>
              <a:gd name="connsiteY1" fmla="*/ 1212486 h 2651760"/>
              <a:gd name="connsiteX2" fmla="*/ 1198391 w 3020366"/>
              <a:gd name="connsiteY2" fmla="*/ 14227 h 2651760"/>
              <a:gd name="connsiteX3" fmla="*/ 3020366 w 3020366"/>
              <a:gd name="connsiteY3" fmla="*/ 0 h 2651760"/>
              <a:gd name="connsiteX0" fmla="*/ 2845 w 2883206"/>
              <a:gd name="connsiteY0" fmla="*/ 2651760 h 2651760"/>
              <a:gd name="connsiteX1" fmla="*/ 0 w 2883206"/>
              <a:gd name="connsiteY1" fmla="*/ 1212486 h 2651760"/>
              <a:gd name="connsiteX2" fmla="*/ 1198391 w 2883206"/>
              <a:gd name="connsiteY2" fmla="*/ 14227 h 2651760"/>
              <a:gd name="connsiteX3" fmla="*/ 2883206 w 2883206"/>
              <a:gd name="connsiteY3" fmla="*/ 0 h 2651760"/>
              <a:gd name="connsiteX0" fmla="*/ 2845 w 2796846"/>
              <a:gd name="connsiteY0" fmla="*/ 2651760 h 2651760"/>
              <a:gd name="connsiteX1" fmla="*/ 0 w 2796846"/>
              <a:gd name="connsiteY1" fmla="*/ 1212486 h 2651760"/>
              <a:gd name="connsiteX2" fmla="*/ 1198391 w 2796846"/>
              <a:gd name="connsiteY2" fmla="*/ 14227 h 2651760"/>
              <a:gd name="connsiteX3" fmla="*/ 2796846 w 2796846"/>
              <a:gd name="connsiteY3" fmla="*/ 0 h 2651760"/>
              <a:gd name="connsiteX0" fmla="*/ 2845 w 2735886"/>
              <a:gd name="connsiteY0" fmla="*/ 2656840 h 2656840"/>
              <a:gd name="connsiteX1" fmla="*/ 0 w 2735886"/>
              <a:gd name="connsiteY1" fmla="*/ 1217566 h 2656840"/>
              <a:gd name="connsiteX2" fmla="*/ 1198391 w 2735886"/>
              <a:gd name="connsiteY2" fmla="*/ 19307 h 2656840"/>
              <a:gd name="connsiteX3" fmla="*/ 2735886 w 2735886"/>
              <a:gd name="connsiteY3" fmla="*/ 0 h 2656840"/>
              <a:gd name="connsiteX0" fmla="*/ 2845 w 2674926"/>
              <a:gd name="connsiteY0" fmla="*/ 2651760 h 2651760"/>
              <a:gd name="connsiteX1" fmla="*/ 0 w 2674926"/>
              <a:gd name="connsiteY1" fmla="*/ 1212486 h 2651760"/>
              <a:gd name="connsiteX2" fmla="*/ 1198391 w 2674926"/>
              <a:gd name="connsiteY2" fmla="*/ 14227 h 2651760"/>
              <a:gd name="connsiteX3" fmla="*/ 2674926 w 2674926"/>
              <a:gd name="connsiteY3" fmla="*/ 0 h 2651760"/>
              <a:gd name="connsiteX0" fmla="*/ 2845 w 2674926"/>
              <a:gd name="connsiteY0" fmla="*/ 2651760 h 2651760"/>
              <a:gd name="connsiteX1" fmla="*/ 0 w 2674926"/>
              <a:gd name="connsiteY1" fmla="*/ 1212486 h 2651760"/>
              <a:gd name="connsiteX2" fmla="*/ 1198391 w 2674926"/>
              <a:gd name="connsiteY2" fmla="*/ 14227 h 2651760"/>
              <a:gd name="connsiteX3" fmla="*/ 2674926 w 2674926"/>
              <a:gd name="connsiteY3" fmla="*/ 0 h 2651760"/>
              <a:gd name="connsiteX0" fmla="*/ 2845 w 2644446"/>
              <a:gd name="connsiteY0" fmla="*/ 2651760 h 2651760"/>
              <a:gd name="connsiteX1" fmla="*/ 0 w 2644446"/>
              <a:gd name="connsiteY1" fmla="*/ 1212486 h 2651760"/>
              <a:gd name="connsiteX2" fmla="*/ 1198391 w 2644446"/>
              <a:gd name="connsiteY2" fmla="*/ 14227 h 2651760"/>
              <a:gd name="connsiteX3" fmla="*/ 2644446 w 2644446"/>
              <a:gd name="connsiteY3" fmla="*/ 0 h 2651760"/>
              <a:gd name="connsiteX0" fmla="*/ 2845 w 2608886"/>
              <a:gd name="connsiteY0" fmla="*/ 2651760 h 2651760"/>
              <a:gd name="connsiteX1" fmla="*/ 0 w 2608886"/>
              <a:gd name="connsiteY1" fmla="*/ 1212486 h 2651760"/>
              <a:gd name="connsiteX2" fmla="*/ 1198391 w 2608886"/>
              <a:gd name="connsiteY2" fmla="*/ 14227 h 2651760"/>
              <a:gd name="connsiteX3" fmla="*/ 2608886 w 2608886"/>
              <a:gd name="connsiteY3" fmla="*/ 0 h 2651760"/>
              <a:gd name="connsiteX0" fmla="*/ 2845 w 2598726"/>
              <a:gd name="connsiteY0" fmla="*/ 2646680 h 2646680"/>
              <a:gd name="connsiteX1" fmla="*/ 0 w 2598726"/>
              <a:gd name="connsiteY1" fmla="*/ 1207406 h 2646680"/>
              <a:gd name="connsiteX2" fmla="*/ 1198391 w 2598726"/>
              <a:gd name="connsiteY2" fmla="*/ 9147 h 2646680"/>
              <a:gd name="connsiteX3" fmla="*/ 2598726 w 2598726"/>
              <a:gd name="connsiteY3" fmla="*/ 0 h 2646680"/>
              <a:gd name="connsiteX0" fmla="*/ 2845 w 2558086"/>
              <a:gd name="connsiteY0" fmla="*/ 2641600 h 2641600"/>
              <a:gd name="connsiteX1" fmla="*/ 0 w 2558086"/>
              <a:gd name="connsiteY1" fmla="*/ 1202326 h 2641600"/>
              <a:gd name="connsiteX2" fmla="*/ 1198391 w 2558086"/>
              <a:gd name="connsiteY2" fmla="*/ 4067 h 2641600"/>
              <a:gd name="connsiteX3" fmla="*/ 2558086 w 2558086"/>
              <a:gd name="connsiteY3" fmla="*/ 0 h 2641600"/>
              <a:gd name="connsiteX0" fmla="*/ 2845 w 2556181"/>
              <a:gd name="connsiteY0" fmla="*/ 2641600 h 2641600"/>
              <a:gd name="connsiteX1" fmla="*/ 0 w 2556181"/>
              <a:gd name="connsiteY1" fmla="*/ 1202326 h 2641600"/>
              <a:gd name="connsiteX2" fmla="*/ 1198391 w 2556181"/>
              <a:gd name="connsiteY2" fmla="*/ 4067 h 2641600"/>
              <a:gd name="connsiteX3" fmla="*/ 2556181 w 2556181"/>
              <a:gd name="connsiteY3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181" h="2641600">
                <a:moveTo>
                  <a:pt x="2845" y="2641600"/>
                </a:moveTo>
                <a:cubicBezTo>
                  <a:pt x="1897" y="2112735"/>
                  <a:pt x="948" y="1731191"/>
                  <a:pt x="0" y="1202326"/>
                </a:cubicBezTo>
                <a:cubicBezTo>
                  <a:pt x="0" y="540519"/>
                  <a:pt x="536541" y="4067"/>
                  <a:pt x="1198391" y="4067"/>
                </a:cubicBezTo>
                <a:lnTo>
                  <a:pt x="2556181" y="0"/>
                </a:lnTo>
              </a:path>
            </a:pathLst>
          </a:custGeom>
          <a:noFill/>
          <a:ln w="1356897" cap="sq">
            <a:solidFill>
              <a:schemeClr val="accent4">
                <a:alpha val="89000"/>
              </a:schemeClr>
            </a:solidFill>
            <a:prstDash val="solid"/>
            <a:round/>
          </a:ln>
        </p:spPr>
        <p:txBody>
          <a:bodyPr rtlCol="0" anchor="ctr"/>
          <a:lstStyle>
            <a:defPPr>
              <a:defRPr lang="zh-TW"/>
            </a:defPPr>
          </a:lstStyle>
          <a:p>
            <a:pPr rtl="0"/>
            <a:endParaRPr lang="zh-TW" altLang="en-US" sz="2430" b="1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0" y="3182112"/>
            <a:ext cx="9765792" cy="5367528"/>
          </a:xfrm>
        </p:spPr>
        <p:txBody>
          <a:bodyPr rtlCol="0"/>
          <a:lstStyle>
            <a:lvl1pPr marL="0" indent="0">
              <a:buNone/>
              <a:defRPr lang="zh-TW" sz="2430"/>
            </a:lvl1pPr>
            <a:lvl2pPr marL="382676">
              <a:defRPr lang="zh-TW" sz="2430"/>
            </a:lvl2pPr>
            <a:lvl3pPr marL="765353">
              <a:defRPr lang="zh-TW" sz="2160"/>
            </a:lvl3pPr>
            <a:lvl4pPr marL="1024585">
              <a:defRPr lang="zh-TW" sz="1890"/>
            </a:lvl4pPr>
            <a:lvl5pPr marL="1407262">
              <a:defRPr lang="zh-TW" sz="1890"/>
            </a:lvl5pPr>
          </a:lstStyle>
          <a:p>
            <a:pPr lvl="0" rtl="0"/>
            <a:r>
              <a:rPr lang="zh-TW" altLang="en-US" b="1"/>
              <a:t>按一下以編輯母片文字樣式</a:t>
            </a:r>
          </a:p>
          <a:p>
            <a:pPr lvl="1" rtl="0"/>
            <a:r>
              <a:rPr lang="zh-TW" altLang="en-US" b="1"/>
              <a:t>第二層</a:t>
            </a:r>
          </a:p>
          <a:p>
            <a:pPr lvl="2" rtl="0"/>
            <a:r>
              <a:rPr lang="zh-TW" altLang="en-US" b="1"/>
              <a:t>第三層</a:t>
            </a:r>
          </a:p>
          <a:p>
            <a:pPr lvl="3" rtl="0"/>
            <a:r>
              <a:rPr lang="zh-TW" altLang="en-US" b="1"/>
              <a:t>第四層</a:t>
            </a:r>
          </a:p>
          <a:p>
            <a:pPr lvl="4" rtl="0"/>
            <a:r>
              <a:rPr lang="zh-TW" altLang="en-US" b="1"/>
              <a:t>第五層</a:t>
            </a:r>
            <a:endParaRPr lang="zh-TW" b="1"/>
          </a:p>
        </p:txBody>
      </p:sp>
      <p:sp>
        <p:nvSpPr>
          <p:cNvPr id="7" name="文字版面配置區 9">
            <a:extLst>
              <a:ext uri="{FF2B5EF4-FFF2-40B4-BE49-F238E27FC236}">
                <a16:creationId xmlns:a16="http://schemas.microsoft.com/office/drawing/2014/main" id="{E3602100-4B1B-08F9-3FE3-A39515512D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 b="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45" name="圖形 24">
            <a:extLst>
              <a:ext uri="{FF2B5EF4-FFF2-40B4-BE49-F238E27FC236}">
                <a16:creationId xmlns:a16="http://schemas.microsoft.com/office/drawing/2014/main" id="{3A387C14-96A1-A53F-B0C4-8C320C0E434B}"/>
              </a:ext>
            </a:extLst>
          </p:cNvPr>
          <p:cNvSpPr/>
          <p:nvPr/>
        </p:nvSpPr>
        <p:spPr>
          <a:xfrm>
            <a:off x="13393102" y="5337735"/>
            <a:ext cx="4743448" cy="4794962"/>
          </a:xfrm>
          <a:custGeom>
            <a:avLst/>
            <a:gdLst>
              <a:gd name="connsiteX0" fmla="*/ -3730 w 9166847"/>
              <a:gd name="connsiteY0" fmla="*/ 5764965 h 5765688"/>
              <a:gd name="connsiteX1" fmla="*/ -3730 w 9166847"/>
              <a:gd name="connsiteY1" fmla="*/ 1152444 h 5765688"/>
              <a:gd name="connsiteX2" fmla="*/ 1189314 w 9166847"/>
              <a:gd name="connsiteY2" fmla="*/ -724 h 5765688"/>
              <a:gd name="connsiteX3" fmla="*/ 9163118 w 9166847"/>
              <a:gd name="connsiteY3" fmla="*/ 36857 h 5765688"/>
              <a:gd name="connsiteX0" fmla="*/ 0 w 9166848"/>
              <a:gd name="connsiteY0" fmla="*/ 5765689 h 5765689"/>
              <a:gd name="connsiteX1" fmla="*/ 0 w 9166848"/>
              <a:gd name="connsiteY1" fmla="*/ 1153168 h 5765689"/>
              <a:gd name="connsiteX2" fmla="*/ 1193044 w 9166848"/>
              <a:gd name="connsiteY2" fmla="*/ 0 h 5765689"/>
              <a:gd name="connsiteX3" fmla="*/ 2736923 w 9166848"/>
              <a:gd name="connsiteY3" fmla="*/ 1574 h 5765689"/>
              <a:gd name="connsiteX4" fmla="*/ 9166848 w 9166848"/>
              <a:gd name="connsiteY4" fmla="*/ 37581 h 5765689"/>
              <a:gd name="connsiteX0" fmla="*/ 0 w 9166848"/>
              <a:gd name="connsiteY0" fmla="*/ 5765689 h 5765689"/>
              <a:gd name="connsiteX1" fmla="*/ 0 w 9166848"/>
              <a:gd name="connsiteY1" fmla="*/ 1153168 h 5765689"/>
              <a:gd name="connsiteX2" fmla="*/ 1193044 w 9166848"/>
              <a:gd name="connsiteY2" fmla="*/ 0 h 5765689"/>
              <a:gd name="connsiteX3" fmla="*/ 2736923 w 9166848"/>
              <a:gd name="connsiteY3" fmla="*/ 1574 h 5765689"/>
              <a:gd name="connsiteX4" fmla="*/ 3169739 w 9166848"/>
              <a:gd name="connsiteY4" fmla="*/ 7671 h 5765689"/>
              <a:gd name="connsiteX5" fmla="*/ 9166848 w 9166848"/>
              <a:gd name="connsiteY5" fmla="*/ 37581 h 5765689"/>
              <a:gd name="connsiteX0" fmla="*/ 0 w 3169739"/>
              <a:gd name="connsiteY0" fmla="*/ 5765689 h 5765689"/>
              <a:gd name="connsiteX1" fmla="*/ 0 w 3169739"/>
              <a:gd name="connsiteY1" fmla="*/ 1153168 h 5765689"/>
              <a:gd name="connsiteX2" fmla="*/ 1193044 w 3169739"/>
              <a:gd name="connsiteY2" fmla="*/ 0 h 5765689"/>
              <a:gd name="connsiteX3" fmla="*/ 2736923 w 3169739"/>
              <a:gd name="connsiteY3" fmla="*/ 1574 h 5765689"/>
              <a:gd name="connsiteX4" fmla="*/ 3169739 w 3169739"/>
              <a:gd name="connsiteY4" fmla="*/ 7671 h 5765689"/>
              <a:gd name="connsiteX0" fmla="*/ 0 w 3160214"/>
              <a:gd name="connsiteY0" fmla="*/ 5765689 h 5765689"/>
              <a:gd name="connsiteX1" fmla="*/ 0 w 3160214"/>
              <a:gd name="connsiteY1" fmla="*/ 1153168 h 5765689"/>
              <a:gd name="connsiteX2" fmla="*/ 1193044 w 3160214"/>
              <a:gd name="connsiteY2" fmla="*/ 0 h 5765689"/>
              <a:gd name="connsiteX3" fmla="*/ 2736923 w 3160214"/>
              <a:gd name="connsiteY3" fmla="*/ 1574 h 5765689"/>
              <a:gd name="connsiteX4" fmla="*/ 3160214 w 3160214"/>
              <a:gd name="connsiteY4" fmla="*/ 7671 h 5765689"/>
              <a:gd name="connsiteX0" fmla="*/ 2085 w 3162299"/>
              <a:gd name="connsiteY0" fmla="*/ 5765689 h 5765689"/>
              <a:gd name="connsiteX1" fmla="*/ 0 w 3162299"/>
              <a:gd name="connsiteY1" fmla="*/ 3173781 h 5765689"/>
              <a:gd name="connsiteX2" fmla="*/ 2085 w 3162299"/>
              <a:gd name="connsiteY2" fmla="*/ 1153168 h 5765689"/>
              <a:gd name="connsiteX3" fmla="*/ 1195129 w 3162299"/>
              <a:gd name="connsiteY3" fmla="*/ 0 h 5765689"/>
              <a:gd name="connsiteX4" fmla="*/ 2739008 w 3162299"/>
              <a:gd name="connsiteY4" fmla="*/ 1574 h 5765689"/>
              <a:gd name="connsiteX5" fmla="*/ 3162299 w 3162299"/>
              <a:gd name="connsiteY5" fmla="*/ 7671 h 5765689"/>
              <a:gd name="connsiteX0" fmla="*/ 0 w 3162299"/>
              <a:gd name="connsiteY0" fmla="*/ 3173781 h 3173781"/>
              <a:gd name="connsiteX1" fmla="*/ 2085 w 3162299"/>
              <a:gd name="connsiteY1" fmla="*/ 1153168 h 3173781"/>
              <a:gd name="connsiteX2" fmla="*/ 1195129 w 3162299"/>
              <a:gd name="connsiteY2" fmla="*/ 0 h 3173781"/>
              <a:gd name="connsiteX3" fmla="*/ 2739008 w 3162299"/>
              <a:gd name="connsiteY3" fmla="*/ 1574 h 3173781"/>
              <a:gd name="connsiteX4" fmla="*/ 3162299 w 3162299"/>
              <a:gd name="connsiteY4" fmla="*/ 7671 h 3173781"/>
              <a:gd name="connsiteX0" fmla="*/ 0 w 3162299"/>
              <a:gd name="connsiteY0" fmla="*/ 3196641 h 3196641"/>
              <a:gd name="connsiteX1" fmla="*/ 2085 w 3162299"/>
              <a:gd name="connsiteY1" fmla="*/ 1153168 h 3196641"/>
              <a:gd name="connsiteX2" fmla="*/ 1195129 w 3162299"/>
              <a:gd name="connsiteY2" fmla="*/ 0 h 3196641"/>
              <a:gd name="connsiteX3" fmla="*/ 2739008 w 3162299"/>
              <a:gd name="connsiteY3" fmla="*/ 1574 h 3196641"/>
              <a:gd name="connsiteX4" fmla="*/ 3162299 w 3162299"/>
              <a:gd name="connsiteY4" fmla="*/ 7671 h 319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2299" h="3196641">
                <a:moveTo>
                  <a:pt x="0" y="3196641"/>
                </a:moveTo>
                <a:lnTo>
                  <a:pt x="2085" y="1153168"/>
                </a:lnTo>
                <a:cubicBezTo>
                  <a:pt x="2085" y="516291"/>
                  <a:pt x="536218" y="0"/>
                  <a:pt x="1195129" y="0"/>
                </a:cubicBezTo>
                <a:lnTo>
                  <a:pt x="2739008" y="1574"/>
                </a:lnTo>
                <a:lnTo>
                  <a:pt x="3162299" y="7671"/>
                </a:lnTo>
              </a:path>
            </a:pathLst>
          </a:custGeom>
          <a:noFill/>
          <a:ln w="225588" cap="sq">
            <a:solidFill>
              <a:srgbClr val="FDF9E2"/>
            </a:solidFill>
            <a:prstDash val="solid"/>
            <a:miter/>
          </a:ln>
        </p:spPr>
        <p:txBody>
          <a:bodyPr rtlCol="0" anchor="ctr"/>
          <a:lstStyle>
            <a:defPPr>
              <a:defRPr lang="zh-TW"/>
            </a:defPPr>
          </a:lstStyle>
          <a:p>
            <a:pPr rtl="0"/>
            <a:endParaRPr lang="zh-TW" altLang="en-US" sz="2430" b="1"/>
          </a:p>
        </p:txBody>
      </p:sp>
      <p:sp>
        <p:nvSpPr>
          <p:cNvPr id="29" name="橢圓​​ 28">
            <a:extLst>
              <a:ext uri="{FF2B5EF4-FFF2-40B4-BE49-F238E27FC236}">
                <a16:creationId xmlns:a16="http://schemas.microsoft.com/office/drawing/2014/main" id="{09E9B68F-058D-E637-2550-5DA70E3D0D41}"/>
              </a:ext>
            </a:extLst>
          </p:cNvPr>
          <p:cNvSpPr/>
          <p:nvPr userDrawn="1"/>
        </p:nvSpPr>
        <p:spPr>
          <a:xfrm>
            <a:off x="15465512" y="3017218"/>
            <a:ext cx="2442412" cy="2442413"/>
          </a:xfrm>
          <a:prstGeom prst="ellipse">
            <a:avLst/>
          </a:prstGeom>
          <a:solidFill>
            <a:schemeClr val="accent6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pic>
        <p:nvPicPr>
          <p:cNvPr id="34" name="圖形 33">
            <a:extLst>
              <a:ext uri="{FF2B5EF4-FFF2-40B4-BE49-F238E27FC236}">
                <a16:creationId xmlns:a16="http://schemas.microsoft.com/office/drawing/2014/main" id="{6188A037-6B9F-861E-36A7-10311D612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972" r="31496"/>
          <a:stretch>
            <a:fillRect/>
          </a:stretch>
        </p:blipFill>
        <p:spPr>
          <a:xfrm>
            <a:off x="19050" y="9076983"/>
            <a:ext cx="18288000" cy="792565"/>
          </a:xfrm>
          <a:custGeom>
            <a:avLst/>
            <a:gdLst>
              <a:gd name="connsiteX0" fmla="*/ 0 w 6858000"/>
              <a:gd name="connsiteY0" fmla="*/ 400156 h 400156"/>
              <a:gd name="connsiteX1" fmla="*/ 0 w 6858000"/>
              <a:gd name="connsiteY1" fmla="*/ 0 h 400156"/>
              <a:gd name="connsiteX2" fmla="*/ 6858000 w 6858000"/>
              <a:gd name="connsiteY2" fmla="*/ 0 h 400156"/>
              <a:gd name="connsiteX3" fmla="*/ 6858000 w 6858000"/>
              <a:gd name="connsiteY3" fmla="*/ 400156 h 4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00156">
                <a:moveTo>
                  <a:pt x="0" y="400156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400156"/>
                </a:lnTo>
                <a:close/>
              </a:path>
            </a:pathLst>
          </a:custGeom>
        </p:spPr>
      </p:pic>
      <p:sp>
        <p:nvSpPr>
          <p:cNvPr id="36" name="橢圓​​ 35">
            <a:extLst>
              <a:ext uri="{FF2B5EF4-FFF2-40B4-BE49-F238E27FC236}">
                <a16:creationId xmlns:a16="http://schemas.microsoft.com/office/drawing/2014/main" id="{1C9183AD-9166-27E4-F8C4-4AAE1C7F0BB9}"/>
              </a:ext>
            </a:extLst>
          </p:cNvPr>
          <p:cNvSpPr/>
          <p:nvPr userDrawn="1"/>
        </p:nvSpPr>
        <p:spPr>
          <a:xfrm>
            <a:off x="13695070" y="9201152"/>
            <a:ext cx="564868" cy="56486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38" name="橢圓​​ 37">
            <a:extLst>
              <a:ext uri="{FF2B5EF4-FFF2-40B4-BE49-F238E27FC236}">
                <a16:creationId xmlns:a16="http://schemas.microsoft.com/office/drawing/2014/main" id="{DFED6151-9FDE-FB42-89FC-0347B6A3276D}"/>
              </a:ext>
            </a:extLst>
          </p:cNvPr>
          <p:cNvSpPr/>
          <p:nvPr userDrawn="1"/>
        </p:nvSpPr>
        <p:spPr>
          <a:xfrm>
            <a:off x="12577994" y="9201152"/>
            <a:ext cx="564868" cy="56486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46" name="頁尾版面配置區 45">
            <a:extLst>
              <a:ext uri="{FF2B5EF4-FFF2-40B4-BE49-F238E27FC236}">
                <a16:creationId xmlns:a16="http://schemas.microsoft.com/office/drawing/2014/main" id="{41E6D8BC-2E14-B95F-1E2F-30FF6EE3AEB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47" name="投影片編號版面配置區 46">
            <a:extLst>
              <a:ext uri="{FF2B5EF4-FFF2-40B4-BE49-F238E27FC236}">
                <a16:creationId xmlns:a16="http://schemas.microsoft.com/office/drawing/2014/main" id="{89B6F428-7A93-4AA9-C12A-2A93DFEAF0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11846100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感謝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形 43">
            <a:extLst>
              <a:ext uri="{FF2B5EF4-FFF2-40B4-BE49-F238E27FC236}">
                <a16:creationId xmlns:a16="http://schemas.microsoft.com/office/drawing/2014/main" id="{94240F9C-F2B6-6263-0817-7E0809D9D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5327"/>
          <a:stretch>
            <a:fillRect/>
          </a:stretch>
        </p:blipFill>
        <p:spPr>
          <a:xfrm rot="16200000">
            <a:off x="12523340" y="4284026"/>
            <a:ext cx="10077512" cy="1509456"/>
          </a:xfrm>
          <a:custGeom>
            <a:avLst/>
            <a:gdLst>
              <a:gd name="connsiteX0" fmla="*/ 0 w 6718341"/>
              <a:gd name="connsiteY0" fmla="*/ 0 h 1006304"/>
              <a:gd name="connsiteX1" fmla="*/ 6718341 w 6718341"/>
              <a:gd name="connsiteY1" fmla="*/ 0 h 1006304"/>
              <a:gd name="connsiteX2" fmla="*/ 6718341 w 6718341"/>
              <a:gd name="connsiteY2" fmla="*/ 1006304 h 1006304"/>
              <a:gd name="connsiteX3" fmla="*/ 0 w 6718341"/>
              <a:gd name="connsiteY3" fmla="*/ 1006304 h 10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8341" h="1006304">
                <a:moveTo>
                  <a:pt x="0" y="0"/>
                </a:moveTo>
                <a:lnTo>
                  <a:pt x="6718341" y="0"/>
                </a:lnTo>
                <a:lnTo>
                  <a:pt x="6718341" y="1006304"/>
                </a:lnTo>
                <a:lnTo>
                  <a:pt x="0" y="1006304"/>
                </a:lnTo>
                <a:close/>
              </a:path>
            </a:pathLst>
          </a:custGeom>
        </p:spPr>
      </p:pic>
      <p:sp>
        <p:nvSpPr>
          <p:cNvPr id="50" name="橢圓​​ 49">
            <a:extLst>
              <a:ext uri="{FF2B5EF4-FFF2-40B4-BE49-F238E27FC236}">
                <a16:creationId xmlns:a16="http://schemas.microsoft.com/office/drawing/2014/main" id="{024F3BA7-5767-DA19-90B2-79087CCD234A}"/>
              </a:ext>
            </a:extLst>
          </p:cNvPr>
          <p:cNvSpPr/>
          <p:nvPr userDrawn="1"/>
        </p:nvSpPr>
        <p:spPr>
          <a:xfrm>
            <a:off x="16920972" y="1619973"/>
            <a:ext cx="562356" cy="5623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52" name="橢圓​​ 51">
            <a:extLst>
              <a:ext uri="{FF2B5EF4-FFF2-40B4-BE49-F238E27FC236}">
                <a16:creationId xmlns:a16="http://schemas.microsoft.com/office/drawing/2014/main" id="{75941C3B-69D9-2131-DE98-77882C6B492E}"/>
              </a:ext>
            </a:extLst>
          </p:cNvPr>
          <p:cNvSpPr/>
          <p:nvPr userDrawn="1"/>
        </p:nvSpPr>
        <p:spPr>
          <a:xfrm>
            <a:off x="14827638" y="6913049"/>
            <a:ext cx="2442412" cy="2442413"/>
          </a:xfrm>
          <a:prstGeom prst="ellipse">
            <a:avLst/>
          </a:prstGeom>
          <a:solidFill>
            <a:schemeClr val="accent3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>
              <a:solidFill>
                <a:schemeClr val="accent4"/>
              </a:solidFill>
            </a:endParaRPr>
          </a:p>
        </p:txBody>
      </p:sp>
      <p:pic>
        <p:nvPicPr>
          <p:cNvPr id="72" name="圖形 71">
            <a:extLst>
              <a:ext uri="{FF2B5EF4-FFF2-40B4-BE49-F238E27FC236}">
                <a16:creationId xmlns:a16="http://schemas.microsoft.com/office/drawing/2014/main" id="{F2C371ED-FE8B-10E6-6B09-AB1AF954A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4820" t="41526" b="3152"/>
          <a:stretch/>
        </p:blipFill>
        <p:spPr>
          <a:xfrm>
            <a:off x="-95880" y="8464"/>
            <a:ext cx="5654788" cy="10278535"/>
          </a:xfrm>
          <a:custGeom>
            <a:avLst/>
            <a:gdLst>
              <a:gd name="connsiteX0" fmla="*/ 0 w 3769859"/>
              <a:gd name="connsiteY0" fmla="*/ 0 h 6852356"/>
              <a:gd name="connsiteX1" fmla="*/ 3769859 w 3769859"/>
              <a:gd name="connsiteY1" fmla="*/ 0 h 6852356"/>
              <a:gd name="connsiteX2" fmla="*/ 3769859 w 3769859"/>
              <a:gd name="connsiteY2" fmla="*/ 6852356 h 6852356"/>
              <a:gd name="connsiteX3" fmla="*/ 0 w 3769859"/>
              <a:gd name="connsiteY3" fmla="*/ 6852356 h 685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859" h="6852356">
                <a:moveTo>
                  <a:pt x="0" y="0"/>
                </a:moveTo>
                <a:lnTo>
                  <a:pt x="3769859" y="0"/>
                </a:lnTo>
                <a:lnTo>
                  <a:pt x="3769859" y="6852356"/>
                </a:lnTo>
                <a:lnTo>
                  <a:pt x="0" y="6852356"/>
                </a:lnTo>
                <a:close/>
              </a:path>
            </a:pathLst>
          </a:cu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E6DDC0DD-511A-395D-6DF6-B3EBA937E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633" b="65821"/>
          <a:stretch>
            <a:fillRect/>
          </a:stretch>
        </p:blipFill>
        <p:spPr>
          <a:xfrm flipV="1">
            <a:off x="8804" y="3"/>
            <a:ext cx="7998172" cy="3515992"/>
          </a:xfrm>
          <a:custGeom>
            <a:avLst/>
            <a:gdLst>
              <a:gd name="connsiteX0" fmla="*/ 0 w 5332115"/>
              <a:gd name="connsiteY0" fmla="*/ 2343995 h 2343995"/>
              <a:gd name="connsiteX1" fmla="*/ 5332115 w 5332115"/>
              <a:gd name="connsiteY1" fmla="*/ 2343995 h 2343995"/>
              <a:gd name="connsiteX2" fmla="*/ 5332115 w 5332115"/>
              <a:gd name="connsiteY2" fmla="*/ 0 h 2343995"/>
              <a:gd name="connsiteX3" fmla="*/ 0 w 5332115"/>
              <a:gd name="connsiteY3" fmla="*/ 0 h 234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2115" h="2343995">
                <a:moveTo>
                  <a:pt x="0" y="2343995"/>
                </a:moveTo>
                <a:lnTo>
                  <a:pt x="5332115" y="2343995"/>
                </a:lnTo>
                <a:lnTo>
                  <a:pt x="5332115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0" name="圖形 59">
            <a:extLst>
              <a:ext uri="{FF2B5EF4-FFF2-40B4-BE49-F238E27FC236}">
                <a16:creationId xmlns:a16="http://schemas.microsoft.com/office/drawing/2014/main" id="{A03A29F6-2DC7-B284-F21B-10BBEECC05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165" t="77500"/>
          <a:stretch>
            <a:fillRect/>
          </a:stretch>
        </p:blipFill>
        <p:spPr>
          <a:xfrm>
            <a:off x="-25307" y="-44969"/>
            <a:ext cx="6689002" cy="2401686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64" name="橢圓​​ 63">
            <a:extLst>
              <a:ext uri="{FF2B5EF4-FFF2-40B4-BE49-F238E27FC236}">
                <a16:creationId xmlns:a16="http://schemas.microsoft.com/office/drawing/2014/main" id="{5E42667F-7399-2294-D94B-CB84510A0E95}"/>
              </a:ext>
            </a:extLst>
          </p:cNvPr>
          <p:cNvSpPr/>
          <p:nvPr userDrawn="1"/>
        </p:nvSpPr>
        <p:spPr>
          <a:xfrm>
            <a:off x="4891638" y="2835027"/>
            <a:ext cx="562356" cy="5623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pic>
        <p:nvPicPr>
          <p:cNvPr id="26" name="圖形 25" hidden="1">
            <a:extLst>
              <a:ext uri="{FF2B5EF4-FFF2-40B4-BE49-F238E27FC236}">
                <a16:creationId xmlns:a16="http://schemas.microsoft.com/office/drawing/2014/main" id="{422E8005-83A8-3555-6EFB-842E78C629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62"/>
          <a:stretch/>
        </p:blipFill>
        <p:spPr>
          <a:xfrm>
            <a:off x="-9281160" y="2669061"/>
            <a:ext cx="31333088" cy="6875987"/>
          </a:xfrm>
          <a:custGeom>
            <a:avLst/>
            <a:gdLst>
              <a:gd name="connsiteX0" fmla="*/ 6153662 w 20854947"/>
              <a:gd name="connsiteY0" fmla="*/ 0 h 4583992"/>
              <a:gd name="connsiteX1" fmla="*/ 20854947 w 20854947"/>
              <a:gd name="connsiteY1" fmla="*/ 0 h 4583992"/>
              <a:gd name="connsiteX2" fmla="*/ 20854947 w 20854947"/>
              <a:gd name="connsiteY2" fmla="*/ 2190264 h 4583992"/>
              <a:gd name="connsiteX3" fmla="*/ 18345663 w 20854947"/>
              <a:gd name="connsiteY3" fmla="*/ 2190264 h 4583992"/>
              <a:gd name="connsiteX4" fmla="*/ 18345663 w 20854947"/>
              <a:gd name="connsiteY4" fmla="*/ 4583992 h 4583992"/>
              <a:gd name="connsiteX5" fmla="*/ 0 w 20854947"/>
              <a:gd name="connsiteY5" fmla="*/ 4583992 h 4583992"/>
              <a:gd name="connsiteX6" fmla="*/ 0 w 20854947"/>
              <a:gd name="connsiteY6" fmla="*/ 4313374 h 4583992"/>
              <a:gd name="connsiteX7" fmla="*/ 6153662 w 20854947"/>
              <a:gd name="connsiteY7" fmla="*/ 4313374 h 458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54947" h="4583992">
                <a:moveTo>
                  <a:pt x="6153662" y="0"/>
                </a:moveTo>
                <a:lnTo>
                  <a:pt x="20854947" y="0"/>
                </a:lnTo>
                <a:lnTo>
                  <a:pt x="20854947" y="2190264"/>
                </a:lnTo>
                <a:lnTo>
                  <a:pt x="18345663" y="2190264"/>
                </a:lnTo>
                <a:lnTo>
                  <a:pt x="18345663" y="4583992"/>
                </a:lnTo>
                <a:lnTo>
                  <a:pt x="0" y="4583992"/>
                </a:lnTo>
                <a:lnTo>
                  <a:pt x="0" y="4313374"/>
                </a:lnTo>
                <a:lnTo>
                  <a:pt x="6153662" y="4313374"/>
                </a:lnTo>
                <a:close/>
              </a:path>
            </a:pathLst>
          </a:custGeom>
        </p:spPr>
      </p:pic>
      <p:sp>
        <p:nvSpPr>
          <p:cNvPr id="73" name="標題 1">
            <a:extLst>
              <a:ext uri="{FF2B5EF4-FFF2-40B4-BE49-F238E27FC236}">
                <a16:creationId xmlns:a16="http://schemas.microsoft.com/office/drawing/2014/main" id="{11BE7A0F-8563-C84F-54DB-CF04C6DA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76" y="3322235"/>
            <a:ext cx="5654788" cy="2962656"/>
          </a:xfrm>
        </p:spPr>
        <p:txBody>
          <a:bodyPr rtlCol="0" anchor="b">
            <a:noAutofit/>
          </a:bodyPr>
          <a:lstStyle>
            <a:lvl1pPr>
              <a:defRPr lang="zh-TW" sz="8910"/>
            </a:lvl1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4346" y="6417353"/>
            <a:ext cx="4622292" cy="1755648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1350"/>
              </a:spcBef>
              <a:buNone/>
              <a:defRPr lang="zh-TW" sz="2430">
                <a:solidFill>
                  <a:schemeClr val="tx1"/>
                </a:solidFill>
              </a:defRPr>
            </a:lvl1pPr>
            <a:lvl2pPr marL="617220" indent="0">
              <a:buNone/>
              <a:defRPr lang="zh-TW" sz="2700">
                <a:solidFill>
                  <a:schemeClr val="tx1">
                    <a:tint val="75000"/>
                  </a:schemeClr>
                </a:solidFill>
              </a:defRPr>
            </a:lvl2pPr>
            <a:lvl3pPr marL="1234440" indent="0">
              <a:buNone/>
              <a:defRPr lang="zh-TW" sz="2430">
                <a:solidFill>
                  <a:schemeClr val="tx1">
                    <a:tint val="75000"/>
                  </a:schemeClr>
                </a:solidFill>
              </a:defRPr>
            </a:lvl3pPr>
            <a:lvl4pPr marL="185166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4pPr>
            <a:lvl5pPr marL="246888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5pPr>
            <a:lvl6pPr marL="308610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6pPr>
            <a:lvl7pPr marL="370332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7pPr>
            <a:lvl8pPr marL="432054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8pPr>
            <a:lvl9pPr marL="4937760" indent="0">
              <a:buNone/>
              <a:defRPr lang="zh-TW" sz="21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9378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版面配置區 9">
            <a:extLst>
              <a:ext uri="{FF2B5EF4-FFF2-40B4-BE49-F238E27FC236}">
                <a16:creationId xmlns:a16="http://schemas.microsoft.com/office/drawing/2014/main" id="{F45380E4-4280-4D6A-412C-BEC95C8CA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 b="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1E2DEC6B-E418-F7FA-5D06-66914BE64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22" name="頁尾版面配置區 21">
            <a:extLst>
              <a:ext uri="{FF2B5EF4-FFF2-40B4-BE49-F238E27FC236}">
                <a16:creationId xmlns:a16="http://schemas.microsoft.com/office/drawing/2014/main" id="{CDBC6FA3-472C-62C4-429A-28029D228D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23" name="投影片編號版面配置區 22">
            <a:extLst>
              <a:ext uri="{FF2B5EF4-FFF2-40B4-BE49-F238E27FC236}">
                <a16:creationId xmlns:a16="http://schemas.microsoft.com/office/drawing/2014/main" id="{F0B4C4FF-8EF1-767D-7C77-03D625E4B3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26604468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9">
            <a:extLst>
              <a:ext uri="{FF2B5EF4-FFF2-40B4-BE49-F238E27FC236}">
                <a16:creationId xmlns:a16="http://schemas.microsoft.com/office/drawing/2014/main" id="{A48C42A6-E4A3-57E4-DBFE-86C89D6D36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 b="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90272D4-D364-93D2-A948-9DD478627E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164DD4E5-F3CE-6199-31DD-1C03C409E0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31357790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9">
            <a:extLst>
              <a:ext uri="{FF2B5EF4-FFF2-40B4-BE49-F238E27FC236}">
                <a16:creationId xmlns:a16="http://schemas.microsoft.com/office/drawing/2014/main" id="{3FA20FC2-E959-7E20-4647-E505BD8BE4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 b="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A56E61-4EF1-44C9-6CC9-6876765A7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3086100"/>
            <a:ext cx="9258300" cy="6103620"/>
          </a:xfrm>
        </p:spPr>
        <p:txBody>
          <a:bodyPr rtlCol="0"/>
          <a:lstStyle>
            <a:lvl1pPr>
              <a:defRPr lang="zh-TW" sz="4320"/>
            </a:lvl1pPr>
            <a:lvl2pPr>
              <a:defRPr lang="zh-TW" sz="3780"/>
            </a:lvl2pPr>
            <a:lvl3pPr>
              <a:defRPr lang="zh-TW" sz="3240"/>
            </a:lvl3pPr>
            <a:lvl4pPr>
              <a:defRPr lang="zh-TW" sz="2700"/>
            </a:lvl4pPr>
            <a:lvl5pPr>
              <a:defRPr lang="zh-TW" sz="2700"/>
            </a:lvl5pPr>
            <a:lvl6pPr>
              <a:defRPr lang="zh-TW" sz="2700"/>
            </a:lvl6pPr>
            <a:lvl7pPr>
              <a:defRPr lang="zh-TW" sz="2700"/>
            </a:lvl7pPr>
            <a:lvl8pPr>
              <a:defRPr lang="zh-TW" sz="2700"/>
            </a:lvl8pPr>
            <a:lvl9pPr>
              <a:defRPr lang="zh-TW" sz="2700"/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  <a:p>
            <a:pPr lvl="1" rtl="0"/>
            <a:r>
              <a:rPr lang="zh-TW" altLang="en-US" b="1"/>
              <a:t>第二層</a:t>
            </a:r>
          </a:p>
          <a:p>
            <a:pPr lvl="2" rtl="0"/>
            <a:r>
              <a:rPr lang="zh-TW" altLang="en-US" b="1"/>
              <a:t>第三層</a:t>
            </a:r>
          </a:p>
          <a:p>
            <a:pPr lvl="3" rtl="0"/>
            <a:r>
              <a:rPr lang="zh-TW" altLang="en-US" b="1"/>
              <a:t>第四層</a:t>
            </a:r>
          </a:p>
          <a:p>
            <a:pPr lvl="4" rtl="0"/>
            <a:r>
              <a:rPr lang="zh-TW" altLang="en-US" b="1"/>
              <a:t>第五層</a:t>
            </a:r>
            <a:endParaRPr lang="zh-TW" b="1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A7802A7-DF1B-DE1B-4EA4-055C59350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6103620"/>
          </a:xfrm>
        </p:spPr>
        <p:txBody>
          <a:bodyPr rtlCol="0"/>
          <a:lstStyle>
            <a:lvl1pPr marL="0" indent="0">
              <a:buNone/>
              <a:defRPr lang="zh-TW" sz="2160"/>
            </a:lvl1pPr>
            <a:lvl2pPr marL="617220" indent="0">
              <a:buNone/>
              <a:defRPr lang="zh-TW" sz="1890"/>
            </a:lvl2pPr>
            <a:lvl3pPr marL="1234440" indent="0">
              <a:buNone/>
              <a:defRPr lang="zh-TW" sz="1620"/>
            </a:lvl3pPr>
            <a:lvl4pPr marL="1851660" indent="0">
              <a:buNone/>
              <a:defRPr lang="zh-TW" sz="1350"/>
            </a:lvl4pPr>
            <a:lvl5pPr marL="2468880" indent="0">
              <a:buNone/>
              <a:defRPr lang="zh-TW" sz="1350"/>
            </a:lvl5pPr>
            <a:lvl6pPr marL="3086100" indent="0">
              <a:buNone/>
              <a:defRPr lang="zh-TW" sz="1350"/>
            </a:lvl6pPr>
            <a:lvl7pPr marL="3703320" indent="0">
              <a:buNone/>
              <a:defRPr lang="zh-TW" sz="1350"/>
            </a:lvl7pPr>
            <a:lvl8pPr marL="4320540" indent="0">
              <a:buNone/>
              <a:defRPr lang="zh-TW" sz="1350"/>
            </a:lvl8pPr>
            <a:lvl9pPr marL="4937760" indent="0">
              <a:buNone/>
              <a:defRPr lang="zh-TW" sz="1350"/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FB2F4222-9F0A-A7FE-DFA4-39F2D1A2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  <p:sp>
        <p:nvSpPr>
          <p:cNvPr id="10" name="頁尾版面配置區 9">
            <a:extLst>
              <a:ext uri="{FF2B5EF4-FFF2-40B4-BE49-F238E27FC236}">
                <a16:creationId xmlns:a16="http://schemas.microsoft.com/office/drawing/2014/main" id="{A9174264-0D17-CF28-8778-3DD02FD42C4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4FFFA002-049D-7794-5114-044DA2B571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3993258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9">
            <a:extLst>
              <a:ext uri="{FF2B5EF4-FFF2-40B4-BE49-F238E27FC236}">
                <a16:creationId xmlns:a16="http://schemas.microsoft.com/office/drawing/2014/main" id="{F54A2A46-C45B-ED08-EE41-CEC7D35473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710" y="1190957"/>
            <a:ext cx="932688" cy="932688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TW" sz="4320" b="0">
                <a:noFill/>
              </a:defRPr>
            </a:lvl1pPr>
          </a:lstStyle>
          <a:p>
            <a:pPr lvl="0" rtl="0"/>
            <a:r>
              <a:rPr lang="zh-TW" b="1"/>
              <a:t>X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AA4EA03-DC7A-CC5C-0E56-20FDFBD15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0018" y="2588897"/>
            <a:ext cx="9258300" cy="7310437"/>
          </a:xfrm>
        </p:spPr>
        <p:txBody>
          <a:bodyPr rtlCol="0"/>
          <a:lstStyle>
            <a:lvl1pPr marL="0" indent="0">
              <a:buNone/>
              <a:defRPr lang="zh-TW" sz="4320"/>
            </a:lvl1pPr>
            <a:lvl2pPr marL="617220" indent="0">
              <a:buNone/>
              <a:defRPr lang="zh-TW" sz="3780"/>
            </a:lvl2pPr>
            <a:lvl3pPr marL="1234440" indent="0">
              <a:buNone/>
              <a:defRPr lang="zh-TW" sz="3240"/>
            </a:lvl3pPr>
            <a:lvl4pPr marL="1851660" indent="0">
              <a:buNone/>
              <a:defRPr lang="zh-TW" sz="2700"/>
            </a:lvl4pPr>
            <a:lvl5pPr marL="2468880" indent="0">
              <a:buNone/>
              <a:defRPr lang="zh-TW" sz="2700"/>
            </a:lvl5pPr>
            <a:lvl6pPr marL="3086100" indent="0">
              <a:buNone/>
              <a:defRPr lang="zh-TW" sz="2700"/>
            </a:lvl6pPr>
            <a:lvl7pPr marL="3703320" indent="0">
              <a:buNone/>
              <a:defRPr lang="zh-TW" sz="2700"/>
            </a:lvl7pPr>
            <a:lvl8pPr marL="4320540" indent="0">
              <a:buNone/>
              <a:defRPr lang="zh-TW" sz="2700"/>
            </a:lvl8pPr>
            <a:lvl9pPr marL="4937760" indent="0">
              <a:buNone/>
              <a:defRPr lang="zh-TW" sz="2700"/>
            </a:lvl9pPr>
          </a:lstStyle>
          <a:p>
            <a:pPr rtl="0"/>
            <a:r>
              <a:rPr lang="zh-TW" altLang="en-US" b="1"/>
              <a:t>按一下圖示以新增圖片</a:t>
            </a:r>
            <a:endParaRPr lang="zh-TW" b="1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3A30CC9-5F1C-933D-A4C9-7DCE2F039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1"/>
          </a:xfrm>
        </p:spPr>
        <p:txBody>
          <a:bodyPr rtlCol="0"/>
          <a:lstStyle>
            <a:lvl1pPr marL="0" indent="0">
              <a:buNone/>
              <a:defRPr lang="zh-TW" sz="2160"/>
            </a:lvl1pPr>
            <a:lvl2pPr marL="617220" indent="0">
              <a:buNone/>
              <a:defRPr lang="zh-TW" sz="1890"/>
            </a:lvl2pPr>
            <a:lvl3pPr marL="1234440" indent="0">
              <a:buNone/>
              <a:defRPr lang="zh-TW" sz="1620"/>
            </a:lvl3pPr>
            <a:lvl4pPr marL="1851660" indent="0">
              <a:buNone/>
              <a:defRPr lang="zh-TW" sz="1350"/>
            </a:lvl4pPr>
            <a:lvl5pPr marL="2468880" indent="0">
              <a:buNone/>
              <a:defRPr lang="zh-TW" sz="1350"/>
            </a:lvl5pPr>
            <a:lvl6pPr marL="3086100" indent="0">
              <a:buNone/>
              <a:defRPr lang="zh-TW" sz="1350"/>
            </a:lvl6pPr>
            <a:lvl7pPr marL="3703320" indent="0">
              <a:buNone/>
              <a:defRPr lang="zh-TW" sz="1350"/>
            </a:lvl7pPr>
            <a:lvl8pPr marL="4320540" indent="0">
              <a:buNone/>
              <a:defRPr lang="zh-TW" sz="1350"/>
            </a:lvl8pPr>
            <a:lvl9pPr marL="4937760" indent="0">
              <a:buNone/>
              <a:defRPr lang="zh-TW" sz="1350"/>
            </a:lvl9pPr>
          </a:lstStyle>
          <a:p>
            <a:pPr lvl="0" rtl="0"/>
            <a:r>
              <a:rPr lang="zh-TW" altLang="en-US" b="1"/>
              <a:t>按一下以編輯母片文字樣式</a:t>
            </a: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4304BF9-EDC8-7868-84C1-6CCB690381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endParaRPr lang="zh-TW" b="1"/>
          </a:p>
        </p:txBody>
      </p:sp>
      <p:sp>
        <p:nvSpPr>
          <p:cNvPr id="9" name="投影片編號預留位置 8">
            <a:extLst>
              <a:ext uri="{FF2B5EF4-FFF2-40B4-BE49-F238E27FC236}">
                <a16:creationId xmlns:a16="http://schemas.microsoft.com/office/drawing/2014/main" id="{37FE0970-0DB3-2D10-BEAE-54A52070A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FC668391-E0E0-74A5-F96F-B67ECAE86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TW"/>
            </a:defPPr>
          </a:lstStyle>
          <a:p>
            <a:pPr rtl="0"/>
            <a:r>
              <a:rPr lang="zh-TW" altLang="en-US" b="1"/>
              <a:t>按一下以編輯母片標題樣式</a:t>
            </a:r>
            <a:endParaRPr lang="zh-TW" b="1"/>
          </a:p>
        </p:txBody>
      </p:sp>
    </p:spTree>
    <p:extLst>
      <p:ext uri="{BB962C8B-B14F-4D97-AF65-F5344CB8AC3E}">
        <p14:creationId xmlns:p14="http://schemas.microsoft.com/office/powerpoint/2010/main" val="320280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2393" y="509307"/>
            <a:ext cx="13132762" cy="1086370"/>
          </a:xfrm>
          <a:prstGeom prst="rect">
            <a:avLst/>
          </a:prstGeom>
        </p:spPr>
        <p:txBody>
          <a:bodyPr lIns="71285" tIns="35644" rIns="71285" bIns="35644" anchor="ctr"/>
          <a:lstStyle>
            <a:lvl1pPr marL="0" indent="0" algn="l">
              <a:buNone/>
              <a:defRPr sz="6804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5677C-8125-4A3E-BB35-BAD773DF67E0}"/>
              </a:ext>
            </a:extLst>
          </p:cNvPr>
          <p:cNvSpPr/>
          <p:nvPr userDrawn="1"/>
        </p:nvSpPr>
        <p:spPr>
          <a:xfrm>
            <a:off x="0" y="37"/>
            <a:ext cx="18288000" cy="10286998"/>
          </a:xfrm>
          <a:prstGeom prst="rect">
            <a:avLst/>
          </a:prstGeom>
          <a:gradFill>
            <a:gsLst>
              <a:gs pos="0">
                <a:schemeClr val="accent2">
                  <a:lumMod val="90000"/>
                  <a:lumOff val="1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25000">
                <a:srgbClr val="84CFD2">
                  <a:lumMod val="60000"/>
                  <a:lumOff val="40000"/>
                </a:srgbClr>
              </a:gs>
              <a:gs pos="75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483" tIns="57744" rIns="115483" bIns="57744" rtlCol="0" anchor="ctr"/>
          <a:lstStyle/>
          <a:p>
            <a:pPr algn="ctr"/>
            <a:endParaRPr lang="en-US" sz="2916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04581C-447C-41D2-AB77-0A55193F4D64}"/>
              </a:ext>
            </a:extLst>
          </p:cNvPr>
          <p:cNvGrpSpPr/>
          <p:nvPr userDrawn="1"/>
        </p:nvGrpSpPr>
        <p:grpSpPr>
          <a:xfrm>
            <a:off x="78839" y="7973611"/>
            <a:ext cx="2018250" cy="2299810"/>
            <a:chOff x="35636" y="1136215"/>
            <a:chExt cx="2624846" cy="299102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55351EA-759A-40CD-B878-CEACA9020F32}"/>
                </a:ext>
              </a:extLst>
            </p:cNvPr>
            <p:cNvSpPr/>
            <p:nvPr/>
          </p:nvSpPr>
          <p:spPr>
            <a:xfrm>
              <a:off x="1134977" y="1170148"/>
              <a:ext cx="1525505" cy="2957096"/>
            </a:xfrm>
            <a:custGeom>
              <a:avLst/>
              <a:gdLst>
                <a:gd name="connsiteX0" fmla="*/ 1104814 w 1525504"/>
                <a:gd name="connsiteY0" fmla="*/ 2757552 h 2957097"/>
                <a:gd name="connsiteX1" fmla="*/ 1104814 w 1525504"/>
                <a:gd name="connsiteY1" fmla="*/ 2757552 h 2957097"/>
                <a:gd name="connsiteX2" fmla="*/ 1100829 w 1525504"/>
                <a:gd name="connsiteY2" fmla="*/ 2479842 h 2957097"/>
                <a:gd name="connsiteX3" fmla="*/ 1100829 w 1525504"/>
                <a:gd name="connsiteY3" fmla="*/ 2479842 h 2957097"/>
                <a:gd name="connsiteX4" fmla="*/ 811160 w 1525504"/>
                <a:gd name="connsiteY4" fmla="*/ 2420047 h 2957097"/>
                <a:gd name="connsiteX5" fmla="*/ 811160 w 1525504"/>
                <a:gd name="connsiteY5" fmla="*/ 2420047 h 2957097"/>
                <a:gd name="connsiteX6" fmla="*/ 789367 w 1525504"/>
                <a:gd name="connsiteY6" fmla="*/ 1820093 h 2957097"/>
                <a:gd name="connsiteX7" fmla="*/ 791353 w 1525504"/>
                <a:gd name="connsiteY7" fmla="*/ 1823414 h 2957097"/>
                <a:gd name="connsiteX8" fmla="*/ 769677 w 1525504"/>
                <a:gd name="connsiteY8" fmla="*/ 1826029 h 2957097"/>
                <a:gd name="connsiteX9" fmla="*/ 769537 w 1525504"/>
                <a:gd name="connsiteY9" fmla="*/ 1824965 h 2957097"/>
                <a:gd name="connsiteX10" fmla="*/ 83001 w 1525504"/>
                <a:gd name="connsiteY10" fmla="*/ 1192274 h 2957097"/>
                <a:gd name="connsiteX11" fmla="*/ 83001 w 1525504"/>
                <a:gd name="connsiteY11" fmla="*/ 1192274 h 2957097"/>
                <a:gd name="connsiteX12" fmla="*/ 77686 w 1525504"/>
                <a:gd name="connsiteY12" fmla="*/ 1019535 h 2957097"/>
                <a:gd name="connsiteX13" fmla="*/ 71041 w 1525504"/>
                <a:gd name="connsiteY13" fmla="*/ 1047440 h 2957097"/>
                <a:gd name="connsiteX14" fmla="*/ 77686 w 1525504"/>
                <a:gd name="connsiteY14" fmla="*/ 1019535 h 2957097"/>
                <a:gd name="connsiteX15" fmla="*/ 381971 w 1525504"/>
                <a:gd name="connsiteY15" fmla="*/ 841481 h 2957097"/>
                <a:gd name="connsiteX16" fmla="*/ 381971 w 1525504"/>
                <a:gd name="connsiteY16" fmla="*/ 841481 h 2957097"/>
                <a:gd name="connsiteX17" fmla="*/ 213512 w 1525504"/>
                <a:gd name="connsiteY17" fmla="*/ 797184 h 2957097"/>
                <a:gd name="connsiteX18" fmla="*/ 186644 w 1525504"/>
                <a:gd name="connsiteY18" fmla="*/ 800290 h 2957097"/>
                <a:gd name="connsiteX19" fmla="*/ 213512 w 1525504"/>
                <a:gd name="connsiteY19" fmla="*/ 797184 h 2957097"/>
                <a:gd name="connsiteX20" fmla="*/ 44466 w 1525504"/>
                <a:gd name="connsiteY20" fmla="*/ 773716 h 2957097"/>
                <a:gd name="connsiteX21" fmla="*/ 72371 w 1525504"/>
                <a:gd name="connsiteY21" fmla="*/ 794975 h 2957097"/>
                <a:gd name="connsiteX22" fmla="*/ 44466 w 1525504"/>
                <a:gd name="connsiteY22" fmla="*/ 773716 h 2957097"/>
                <a:gd name="connsiteX23" fmla="*/ 194617 w 1525504"/>
                <a:gd name="connsiteY23" fmla="*/ 614264 h 2957097"/>
                <a:gd name="connsiteX24" fmla="*/ 124191 w 1525504"/>
                <a:gd name="connsiteY24" fmla="*/ 671400 h 2957097"/>
                <a:gd name="connsiteX25" fmla="*/ 194617 w 1525504"/>
                <a:gd name="connsiteY25" fmla="*/ 614264 h 2957097"/>
                <a:gd name="connsiteX26" fmla="*/ 0 w 1525504"/>
                <a:gd name="connsiteY26" fmla="*/ 0 h 2957097"/>
                <a:gd name="connsiteX27" fmla="*/ 1780 w 1525504"/>
                <a:gd name="connsiteY27" fmla="*/ 2724 h 2957097"/>
                <a:gd name="connsiteX28" fmla="*/ 27192 w 1525504"/>
                <a:gd name="connsiteY28" fmla="*/ 114651 h 2957097"/>
                <a:gd name="connsiteX29" fmla="*/ 20549 w 1525504"/>
                <a:gd name="connsiteY29" fmla="*/ 226266 h 2957097"/>
                <a:gd name="connsiteX30" fmla="*/ 121533 w 1525504"/>
                <a:gd name="connsiteY30" fmla="*/ 216964 h 2957097"/>
                <a:gd name="connsiteX31" fmla="*/ 189302 w 1525504"/>
                <a:gd name="connsiteY31" fmla="*/ 254170 h 2957097"/>
                <a:gd name="connsiteX32" fmla="*/ 105588 w 1525504"/>
                <a:gd name="connsiteY32" fmla="*/ 309977 h 2957097"/>
                <a:gd name="connsiteX33" fmla="*/ 113561 w 1525504"/>
                <a:gd name="connsiteY33" fmla="*/ 408306 h 2957097"/>
                <a:gd name="connsiteX34" fmla="*/ 81671 w 1525504"/>
                <a:gd name="connsiteY34" fmla="*/ 587689 h 2957097"/>
                <a:gd name="connsiteX35" fmla="*/ 383300 w 1525504"/>
                <a:gd name="connsiteY35" fmla="*/ 375087 h 2957097"/>
                <a:gd name="connsiteX36" fmla="*/ 350080 w 1525504"/>
                <a:gd name="connsiteY36" fmla="*/ 538524 h 2957097"/>
                <a:gd name="connsiteX37" fmla="*/ 283643 w 1525504"/>
                <a:gd name="connsiteY37" fmla="*/ 675387 h 2957097"/>
                <a:gd name="connsiteX38" fmla="*/ 275670 w 1525504"/>
                <a:gd name="connsiteY38" fmla="*/ 781688 h 2957097"/>
                <a:gd name="connsiteX39" fmla="*/ 574641 w 1525504"/>
                <a:gd name="connsiteY39" fmla="*/ 889316 h 2957097"/>
                <a:gd name="connsiteX40" fmla="*/ 372670 w 1525504"/>
                <a:gd name="connsiteY40" fmla="*/ 973029 h 2957097"/>
                <a:gd name="connsiteX41" fmla="*/ 154753 w 1525504"/>
                <a:gd name="connsiteY41" fmla="*/ 898619 h 2957097"/>
                <a:gd name="connsiteX42" fmla="*/ 59083 w 1525504"/>
                <a:gd name="connsiteY42" fmla="*/ 873371 h 2957097"/>
                <a:gd name="connsiteX43" fmla="*/ 214547 w 1525504"/>
                <a:gd name="connsiteY43" fmla="*/ 1012892 h 2957097"/>
                <a:gd name="connsiteX44" fmla="*/ 538764 w 1525504"/>
                <a:gd name="connsiteY44" fmla="*/ 1072686 h 2957097"/>
                <a:gd name="connsiteX45" fmla="*/ 702202 w 1525504"/>
                <a:gd name="connsiteY45" fmla="*/ 1119193 h 2957097"/>
                <a:gd name="connsiteX46" fmla="*/ 522819 w 1525504"/>
                <a:gd name="connsiteY46" fmla="*/ 1169685 h 2957097"/>
                <a:gd name="connsiteX47" fmla="*/ 456381 w 1525504"/>
                <a:gd name="connsiteY47" fmla="*/ 1192274 h 2957097"/>
                <a:gd name="connsiteX48" fmla="*/ 247766 w 1525504"/>
                <a:gd name="connsiteY48" fmla="*/ 1218849 h 2957097"/>
                <a:gd name="connsiteX49" fmla="*/ 619819 w 1525504"/>
                <a:gd name="connsiteY49" fmla="*/ 1268014 h 2957097"/>
                <a:gd name="connsiteX50" fmla="*/ 773954 w 1525504"/>
                <a:gd name="connsiteY50" fmla="*/ 1310534 h 2957097"/>
                <a:gd name="connsiteX51" fmla="*/ 740736 w 1525504"/>
                <a:gd name="connsiteY51" fmla="*/ 1410189 h 2957097"/>
                <a:gd name="connsiteX52" fmla="*/ 598559 w 1525504"/>
                <a:gd name="connsiteY52" fmla="*/ 1485931 h 2957097"/>
                <a:gd name="connsiteX53" fmla="*/ 464353 w 1525504"/>
                <a:gd name="connsiteY53" fmla="*/ 1505860 h 2957097"/>
                <a:gd name="connsiteX54" fmla="*/ 209232 w 1525504"/>
                <a:gd name="connsiteY54" fmla="*/ 1485931 h 2957097"/>
                <a:gd name="connsiteX55" fmla="*/ 646394 w 1525504"/>
                <a:gd name="connsiteY55" fmla="*/ 1564326 h 2957097"/>
                <a:gd name="connsiteX56" fmla="*/ 860323 w 1525504"/>
                <a:gd name="connsiteY56" fmla="*/ 1645381 h 2957097"/>
                <a:gd name="connsiteX57" fmla="*/ 824448 w 1525504"/>
                <a:gd name="connsiteY57" fmla="*/ 1811476 h 2957097"/>
                <a:gd name="connsiteX58" fmla="*/ 789367 w 1525504"/>
                <a:gd name="connsiteY58" fmla="*/ 1820093 h 2957097"/>
                <a:gd name="connsiteX59" fmla="*/ 787818 w 1525504"/>
                <a:gd name="connsiteY59" fmla="*/ 1817505 h 2957097"/>
                <a:gd name="connsiteX60" fmla="*/ 775283 w 1525504"/>
                <a:gd name="connsiteY60" fmla="*/ 1810147 h 2957097"/>
                <a:gd name="connsiteX61" fmla="*/ 768852 w 1525504"/>
                <a:gd name="connsiteY61" fmla="*/ 1819793 h 2957097"/>
                <a:gd name="connsiteX62" fmla="*/ 769537 w 1525504"/>
                <a:gd name="connsiteY62" fmla="*/ 1824965 h 2957097"/>
                <a:gd name="connsiteX63" fmla="*/ 724977 w 1525504"/>
                <a:gd name="connsiteY63" fmla="*/ 1835912 h 2957097"/>
                <a:gd name="connsiteX64" fmla="*/ 425819 w 1525504"/>
                <a:gd name="connsiteY64" fmla="*/ 1856653 h 2957097"/>
                <a:gd name="connsiteX65" fmla="*/ 758009 w 1525504"/>
                <a:gd name="connsiteY65" fmla="*/ 1895188 h 2957097"/>
                <a:gd name="connsiteX66" fmla="*/ 784584 w 1525504"/>
                <a:gd name="connsiteY66" fmla="*/ 1961626 h 2957097"/>
                <a:gd name="connsiteX67" fmla="*/ 1005159 w 1525504"/>
                <a:gd name="connsiteY67" fmla="*/ 1994844 h 2957097"/>
                <a:gd name="connsiteX68" fmla="*/ 756681 w 1525504"/>
                <a:gd name="connsiteY68" fmla="*/ 2130377 h 2957097"/>
                <a:gd name="connsiteX69" fmla="*/ 642407 w 1525504"/>
                <a:gd name="connsiteY69" fmla="*/ 2208775 h 2957097"/>
                <a:gd name="connsiteX70" fmla="*/ 936062 w 1525504"/>
                <a:gd name="connsiteY70" fmla="*/ 2263254 h 2957097"/>
                <a:gd name="connsiteX71" fmla="*/ 924104 w 1525504"/>
                <a:gd name="connsiteY71" fmla="*/ 2320391 h 2957097"/>
                <a:gd name="connsiteX72" fmla="*/ 857665 w 1525504"/>
                <a:gd name="connsiteY72" fmla="*/ 2370883 h 2957097"/>
                <a:gd name="connsiteX73" fmla="*/ 1180554 w 1525504"/>
                <a:gd name="connsiteY73" fmla="*/ 2382842 h 2957097"/>
                <a:gd name="connsiteX74" fmla="*/ 869625 w 1525504"/>
                <a:gd name="connsiteY74" fmla="*/ 2566210 h 2957097"/>
                <a:gd name="connsiteX75" fmla="*/ 1253636 w 1525504"/>
                <a:gd name="connsiteY75" fmla="*/ 2657895 h 2957097"/>
                <a:gd name="connsiteX76" fmla="*/ 1199158 w 1525504"/>
                <a:gd name="connsiteY76" fmla="*/ 2749578 h 2957097"/>
                <a:gd name="connsiteX77" fmla="*/ 1159294 w 1525504"/>
                <a:gd name="connsiteY77" fmla="*/ 2786784 h 2957097"/>
                <a:gd name="connsiteX78" fmla="*/ 1007816 w 1525504"/>
                <a:gd name="connsiteY78" fmla="*/ 2834619 h 2957097"/>
                <a:gd name="connsiteX79" fmla="*/ 1446306 w 1525504"/>
                <a:gd name="connsiteY79" fmla="*/ 2922318 h 2957097"/>
                <a:gd name="connsiteX80" fmla="*/ 1478819 w 1525504"/>
                <a:gd name="connsiteY80" fmla="*/ 2941564 h 2957097"/>
                <a:gd name="connsiteX81" fmla="*/ 1446714 w 1525504"/>
                <a:gd name="connsiteY81" fmla="*/ 2957097 h 2957097"/>
                <a:gd name="connsiteX82" fmla="*/ 0 w 1525504"/>
                <a:gd name="connsiteY82" fmla="*/ 2957097 h 29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525504" h="2957097">
                  <a:moveTo>
                    <a:pt x="1104814" y="2757552"/>
                  </a:moveTo>
                  <a:cubicBezTo>
                    <a:pt x="1127404" y="2802729"/>
                    <a:pt x="1193843" y="2752237"/>
                    <a:pt x="1104814" y="2757552"/>
                  </a:cubicBezTo>
                  <a:close/>
                  <a:moveTo>
                    <a:pt x="1100829" y="2479842"/>
                  </a:moveTo>
                  <a:cubicBezTo>
                    <a:pt x="1059637" y="2497114"/>
                    <a:pt x="1173910" y="2478512"/>
                    <a:pt x="1100829" y="2479842"/>
                  </a:cubicBezTo>
                  <a:close/>
                  <a:moveTo>
                    <a:pt x="811160" y="2420047"/>
                  </a:moveTo>
                  <a:cubicBezTo>
                    <a:pt x="674297" y="2433334"/>
                    <a:pt x="945364" y="2434663"/>
                    <a:pt x="811160" y="2420047"/>
                  </a:cubicBezTo>
                  <a:close/>
                  <a:moveTo>
                    <a:pt x="789367" y="1820093"/>
                  </a:moveTo>
                  <a:lnTo>
                    <a:pt x="791353" y="1823414"/>
                  </a:lnTo>
                  <a:cubicBezTo>
                    <a:pt x="791269" y="1830183"/>
                    <a:pt x="774411" y="1832216"/>
                    <a:pt x="769677" y="1826029"/>
                  </a:cubicBezTo>
                  <a:lnTo>
                    <a:pt x="769537" y="1824965"/>
                  </a:lnTo>
                  <a:close/>
                  <a:moveTo>
                    <a:pt x="83001" y="1192274"/>
                  </a:moveTo>
                  <a:cubicBezTo>
                    <a:pt x="63068" y="1224164"/>
                    <a:pt x="105588" y="1250739"/>
                    <a:pt x="83001" y="1192274"/>
                  </a:cubicBezTo>
                  <a:close/>
                  <a:moveTo>
                    <a:pt x="77686" y="1019535"/>
                  </a:moveTo>
                  <a:lnTo>
                    <a:pt x="71041" y="1047440"/>
                  </a:lnTo>
                  <a:cubicBezTo>
                    <a:pt x="45796" y="1180315"/>
                    <a:pt x="128178" y="1093946"/>
                    <a:pt x="77686" y="1019535"/>
                  </a:cubicBezTo>
                  <a:close/>
                  <a:moveTo>
                    <a:pt x="381971" y="841481"/>
                  </a:moveTo>
                  <a:cubicBezTo>
                    <a:pt x="323505" y="854769"/>
                    <a:pt x="424491" y="869385"/>
                    <a:pt x="381971" y="841481"/>
                  </a:cubicBezTo>
                  <a:close/>
                  <a:moveTo>
                    <a:pt x="213512" y="797184"/>
                  </a:moveTo>
                  <a:cubicBezTo>
                    <a:pt x="207344" y="796636"/>
                    <a:pt x="198603" y="797467"/>
                    <a:pt x="186644" y="800290"/>
                  </a:cubicBezTo>
                  <a:cubicBezTo>
                    <a:pt x="173855" y="872376"/>
                    <a:pt x="256693" y="801017"/>
                    <a:pt x="213512" y="797184"/>
                  </a:cubicBezTo>
                  <a:close/>
                  <a:moveTo>
                    <a:pt x="44466" y="773716"/>
                  </a:moveTo>
                  <a:lnTo>
                    <a:pt x="72371" y="794975"/>
                  </a:lnTo>
                  <a:cubicBezTo>
                    <a:pt x="210562" y="829523"/>
                    <a:pt x="126849" y="783015"/>
                    <a:pt x="44466" y="773716"/>
                  </a:cubicBezTo>
                  <a:close/>
                  <a:moveTo>
                    <a:pt x="194617" y="614264"/>
                  </a:moveTo>
                  <a:cubicBezTo>
                    <a:pt x="166712" y="627551"/>
                    <a:pt x="153424" y="659442"/>
                    <a:pt x="124191" y="671400"/>
                  </a:cubicBezTo>
                  <a:cubicBezTo>
                    <a:pt x="-84424" y="715249"/>
                    <a:pt x="230491" y="711263"/>
                    <a:pt x="194617" y="614264"/>
                  </a:cubicBezTo>
                  <a:close/>
                  <a:moveTo>
                    <a:pt x="0" y="0"/>
                  </a:moveTo>
                  <a:lnTo>
                    <a:pt x="1780" y="2724"/>
                  </a:lnTo>
                  <a:cubicBezTo>
                    <a:pt x="17725" y="49375"/>
                    <a:pt x="-24629" y="121626"/>
                    <a:pt x="27192" y="114651"/>
                  </a:cubicBezTo>
                  <a:cubicBezTo>
                    <a:pt x="194617" y="5692"/>
                    <a:pt x="44466" y="150527"/>
                    <a:pt x="20549" y="226266"/>
                  </a:cubicBezTo>
                  <a:cubicBezTo>
                    <a:pt x="-11342" y="408306"/>
                    <a:pt x="73698" y="149198"/>
                    <a:pt x="121533" y="216964"/>
                  </a:cubicBezTo>
                  <a:cubicBezTo>
                    <a:pt x="190629" y="202349"/>
                    <a:pt x="298260" y="147869"/>
                    <a:pt x="189302" y="254170"/>
                  </a:cubicBezTo>
                  <a:cubicBezTo>
                    <a:pt x="340780" y="296690"/>
                    <a:pt x="158739" y="303335"/>
                    <a:pt x="105588" y="309977"/>
                  </a:cubicBezTo>
                  <a:cubicBezTo>
                    <a:pt x="207904" y="313965"/>
                    <a:pt x="245109" y="414951"/>
                    <a:pt x="113561" y="408306"/>
                  </a:cubicBezTo>
                  <a:cubicBezTo>
                    <a:pt x="-8684" y="295362"/>
                    <a:pt x="-23300" y="607620"/>
                    <a:pt x="81671" y="587689"/>
                  </a:cubicBezTo>
                  <a:cubicBezTo>
                    <a:pt x="172027" y="474744"/>
                    <a:pt x="241123" y="380402"/>
                    <a:pt x="383300" y="375087"/>
                  </a:cubicBezTo>
                  <a:cubicBezTo>
                    <a:pt x="306233" y="445510"/>
                    <a:pt x="481628" y="490689"/>
                    <a:pt x="350080" y="538524"/>
                  </a:cubicBezTo>
                  <a:cubicBezTo>
                    <a:pt x="529463" y="603634"/>
                    <a:pt x="267698" y="627551"/>
                    <a:pt x="283643" y="675387"/>
                  </a:cubicBezTo>
                  <a:cubicBezTo>
                    <a:pt x="413861" y="692660"/>
                    <a:pt x="352737" y="716578"/>
                    <a:pt x="275670" y="781688"/>
                  </a:cubicBezTo>
                  <a:cubicBezTo>
                    <a:pt x="291615" y="765743"/>
                    <a:pt x="500230" y="829523"/>
                    <a:pt x="574641" y="889316"/>
                  </a:cubicBezTo>
                  <a:cubicBezTo>
                    <a:pt x="537435" y="1002262"/>
                    <a:pt x="409875" y="893304"/>
                    <a:pt x="372670" y="973029"/>
                  </a:cubicBezTo>
                  <a:cubicBezTo>
                    <a:pt x="292944" y="850783"/>
                    <a:pt x="205247" y="1044782"/>
                    <a:pt x="154753" y="898619"/>
                  </a:cubicBezTo>
                  <a:cubicBezTo>
                    <a:pt x="160068" y="1008905"/>
                    <a:pt x="72371" y="933166"/>
                    <a:pt x="59083" y="873371"/>
                  </a:cubicBezTo>
                  <a:cubicBezTo>
                    <a:pt x="-28615" y="903934"/>
                    <a:pt x="174684" y="991631"/>
                    <a:pt x="214547" y="1012892"/>
                  </a:cubicBezTo>
                  <a:cubicBezTo>
                    <a:pt x="253081" y="1143111"/>
                    <a:pt x="464353" y="913234"/>
                    <a:pt x="538764" y="1072686"/>
                  </a:cubicBezTo>
                  <a:cubicBezTo>
                    <a:pt x="599886" y="1023522"/>
                    <a:pt x="904173" y="1095274"/>
                    <a:pt x="702202" y="1119193"/>
                  </a:cubicBezTo>
                  <a:cubicBezTo>
                    <a:pt x="715490" y="1173670"/>
                    <a:pt x="606531" y="1230808"/>
                    <a:pt x="522819" y="1169685"/>
                  </a:cubicBezTo>
                  <a:cubicBezTo>
                    <a:pt x="649051" y="1234794"/>
                    <a:pt x="517504" y="1253396"/>
                    <a:pt x="456381" y="1192274"/>
                  </a:cubicBezTo>
                  <a:cubicBezTo>
                    <a:pt x="457711" y="1307876"/>
                    <a:pt x="310217" y="1213534"/>
                    <a:pt x="247766" y="1218849"/>
                  </a:cubicBezTo>
                  <a:cubicBezTo>
                    <a:pt x="315532" y="1341095"/>
                    <a:pt x="509532" y="1370327"/>
                    <a:pt x="619819" y="1268014"/>
                  </a:cubicBezTo>
                  <a:cubicBezTo>
                    <a:pt x="627791" y="1365012"/>
                    <a:pt x="727447" y="1265356"/>
                    <a:pt x="773954" y="1310534"/>
                  </a:cubicBezTo>
                  <a:cubicBezTo>
                    <a:pt x="934734" y="1311862"/>
                    <a:pt x="769968" y="1345081"/>
                    <a:pt x="740736" y="1410189"/>
                  </a:cubicBezTo>
                  <a:cubicBezTo>
                    <a:pt x="623804" y="1331794"/>
                    <a:pt x="700872" y="1481943"/>
                    <a:pt x="598559" y="1485931"/>
                  </a:cubicBezTo>
                  <a:cubicBezTo>
                    <a:pt x="556039" y="1585586"/>
                    <a:pt x="451066" y="1463341"/>
                    <a:pt x="464353" y="1505860"/>
                  </a:cubicBezTo>
                  <a:cubicBezTo>
                    <a:pt x="362040" y="1481943"/>
                    <a:pt x="331477" y="1524463"/>
                    <a:pt x="209232" y="1485931"/>
                  </a:cubicBezTo>
                  <a:cubicBezTo>
                    <a:pt x="239794" y="1548382"/>
                    <a:pt x="517504" y="1666641"/>
                    <a:pt x="646394" y="1564326"/>
                  </a:cubicBezTo>
                  <a:cubicBezTo>
                    <a:pt x="598559" y="1722450"/>
                    <a:pt x="813818" y="1548382"/>
                    <a:pt x="860323" y="1645381"/>
                  </a:cubicBezTo>
                  <a:cubicBezTo>
                    <a:pt x="1072924" y="1667970"/>
                    <a:pt x="785913" y="1710490"/>
                    <a:pt x="824448" y="1811476"/>
                  </a:cubicBezTo>
                  <a:lnTo>
                    <a:pt x="789367" y="1820093"/>
                  </a:lnTo>
                  <a:lnTo>
                    <a:pt x="787818" y="1817505"/>
                  </a:lnTo>
                  <a:cubicBezTo>
                    <a:pt x="785290" y="1815275"/>
                    <a:pt x="781262" y="1812804"/>
                    <a:pt x="775283" y="1810147"/>
                  </a:cubicBezTo>
                  <a:cubicBezTo>
                    <a:pt x="771629" y="1813967"/>
                    <a:pt x="769636" y="1817165"/>
                    <a:pt x="768852" y="1819793"/>
                  </a:cubicBezTo>
                  <a:lnTo>
                    <a:pt x="769537" y="1824965"/>
                  </a:lnTo>
                  <a:lnTo>
                    <a:pt x="724977" y="1835912"/>
                  </a:lnTo>
                  <a:cubicBezTo>
                    <a:pt x="628621" y="1854411"/>
                    <a:pt x="538432" y="1856653"/>
                    <a:pt x="425819" y="1856653"/>
                  </a:cubicBezTo>
                  <a:cubicBezTo>
                    <a:pt x="363367" y="1900503"/>
                    <a:pt x="688913" y="2022749"/>
                    <a:pt x="758009" y="1895188"/>
                  </a:cubicBezTo>
                  <a:cubicBezTo>
                    <a:pt x="783256" y="1940365"/>
                    <a:pt x="873610" y="1903160"/>
                    <a:pt x="784584" y="1961626"/>
                  </a:cubicBezTo>
                  <a:cubicBezTo>
                    <a:pt x="855008" y="1974914"/>
                    <a:pt x="938720" y="1920434"/>
                    <a:pt x="1005159" y="1994844"/>
                  </a:cubicBezTo>
                  <a:cubicBezTo>
                    <a:pt x="1035720" y="2059953"/>
                    <a:pt x="847035" y="2162268"/>
                    <a:pt x="756681" y="2130377"/>
                  </a:cubicBezTo>
                  <a:cubicBezTo>
                    <a:pt x="885570" y="2200803"/>
                    <a:pt x="715490" y="2234020"/>
                    <a:pt x="642407" y="2208775"/>
                  </a:cubicBezTo>
                  <a:cubicBezTo>
                    <a:pt x="577299" y="2283185"/>
                    <a:pt x="857665" y="2277870"/>
                    <a:pt x="936062" y="2263254"/>
                  </a:cubicBezTo>
                  <a:cubicBezTo>
                    <a:pt x="1041035" y="2195487"/>
                    <a:pt x="1001172" y="2336336"/>
                    <a:pt x="924104" y="2320391"/>
                  </a:cubicBezTo>
                  <a:cubicBezTo>
                    <a:pt x="994529" y="2378856"/>
                    <a:pt x="901515" y="2400116"/>
                    <a:pt x="857665" y="2370883"/>
                  </a:cubicBezTo>
                  <a:cubicBezTo>
                    <a:pt x="922775" y="2489142"/>
                    <a:pt x="1079570" y="2396130"/>
                    <a:pt x="1180554" y="2382842"/>
                  </a:cubicBezTo>
                  <a:cubicBezTo>
                    <a:pt x="1175239" y="2570198"/>
                    <a:pt x="1015788" y="2594115"/>
                    <a:pt x="869625" y="2566210"/>
                  </a:cubicBezTo>
                  <a:cubicBezTo>
                    <a:pt x="876268" y="2696428"/>
                    <a:pt x="1152650" y="2598100"/>
                    <a:pt x="1253636" y="2657895"/>
                  </a:cubicBezTo>
                  <a:cubicBezTo>
                    <a:pt x="1452949" y="2584813"/>
                    <a:pt x="1294827" y="2741606"/>
                    <a:pt x="1199158" y="2749578"/>
                  </a:cubicBezTo>
                  <a:cubicBezTo>
                    <a:pt x="1308116" y="2770839"/>
                    <a:pt x="1211115" y="2794757"/>
                    <a:pt x="1159294" y="2786784"/>
                  </a:cubicBezTo>
                  <a:cubicBezTo>
                    <a:pt x="1250979" y="2882455"/>
                    <a:pt x="1038377" y="2764196"/>
                    <a:pt x="1007816" y="2834619"/>
                  </a:cubicBezTo>
                  <a:cubicBezTo>
                    <a:pt x="1128732" y="2902386"/>
                    <a:pt x="1301471" y="2918331"/>
                    <a:pt x="1446306" y="2922318"/>
                  </a:cubicBezTo>
                  <a:cubicBezTo>
                    <a:pt x="1559915" y="2908366"/>
                    <a:pt x="1533008" y="2917584"/>
                    <a:pt x="1478819" y="2941564"/>
                  </a:cubicBezTo>
                  <a:lnTo>
                    <a:pt x="1446714" y="2957097"/>
                  </a:lnTo>
                  <a:lnTo>
                    <a:pt x="0" y="29570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3402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A3E210-B1ED-40DF-9B3E-1EC217936C85}"/>
                </a:ext>
              </a:extLst>
            </p:cNvPr>
            <p:cNvSpPr/>
            <p:nvPr/>
          </p:nvSpPr>
          <p:spPr>
            <a:xfrm>
              <a:off x="35636" y="1136215"/>
              <a:ext cx="1113712" cy="2991028"/>
            </a:xfrm>
            <a:custGeom>
              <a:avLst/>
              <a:gdLst>
                <a:gd name="connsiteX0" fmla="*/ 807386 w 1113712"/>
                <a:gd name="connsiteY0" fmla="*/ 1975864 h 2991028"/>
                <a:gd name="connsiteX1" fmla="*/ 807386 w 1113712"/>
                <a:gd name="connsiteY1" fmla="*/ 1975864 h 2991028"/>
                <a:gd name="connsiteX2" fmla="*/ 970824 w 1113712"/>
                <a:gd name="connsiteY2" fmla="*/ 1251690 h 2991028"/>
                <a:gd name="connsiteX3" fmla="*/ 970824 w 1113712"/>
                <a:gd name="connsiteY3" fmla="*/ 1251690 h 2991028"/>
                <a:gd name="connsiteX4" fmla="*/ 701085 w 1113712"/>
                <a:gd name="connsiteY4" fmla="*/ 1251690 h 2991028"/>
                <a:gd name="connsiteX5" fmla="*/ 835291 w 1113712"/>
                <a:gd name="connsiteY5" fmla="*/ 1310157 h 2991028"/>
                <a:gd name="connsiteX6" fmla="*/ 701085 w 1113712"/>
                <a:gd name="connsiteY6" fmla="*/ 1251690 h 2991028"/>
                <a:gd name="connsiteX7" fmla="*/ 1035932 w 1113712"/>
                <a:gd name="connsiteY7" fmla="*/ 1229102 h 2991028"/>
                <a:gd name="connsiteX8" fmla="*/ 1035932 w 1113712"/>
                <a:gd name="connsiteY8" fmla="*/ 1229102 h 2991028"/>
                <a:gd name="connsiteX9" fmla="*/ 1091741 w 1113712"/>
                <a:gd name="connsiteY9" fmla="*/ 1199868 h 2991028"/>
                <a:gd name="connsiteX10" fmla="*/ 1091741 w 1113712"/>
                <a:gd name="connsiteY10" fmla="*/ 1199868 h 2991028"/>
                <a:gd name="connsiteX11" fmla="*/ 954879 w 1113712"/>
                <a:gd name="connsiteY11" fmla="*/ 554092 h 2991028"/>
                <a:gd name="connsiteX12" fmla="*/ 973481 w 1113712"/>
                <a:gd name="connsiteY12" fmla="*/ 597942 h 2991028"/>
                <a:gd name="connsiteX13" fmla="*/ 954879 w 1113712"/>
                <a:gd name="connsiteY13" fmla="*/ 554092 h 2991028"/>
                <a:gd name="connsiteX14" fmla="*/ 986769 w 1113712"/>
                <a:gd name="connsiteY14" fmla="*/ 390655 h 2991028"/>
                <a:gd name="connsiteX15" fmla="*/ 1017330 w 1113712"/>
                <a:gd name="connsiteY15" fmla="*/ 446464 h 2991028"/>
                <a:gd name="connsiteX16" fmla="*/ 986769 w 1113712"/>
                <a:gd name="connsiteY16" fmla="*/ 390655 h 2991028"/>
                <a:gd name="connsiteX17" fmla="*/ 1074467 w 1113712"/>
                <a:gd name="connsiteY17" fmla="*/ 0 h 2991028"/>
                <a:gd name="connsiteX18" fmla="*/ 1101955 w 1113712"/>
                <a:gd name="connsiteY18" fmla="*/ 13529 h 2991028"/>
                <a:gd name="connsiteX19" fmla="*/ 1113712 w 1113712"/>
                <a:gd name="connsiteY19" fmla="*/ 31513 h 2991028"/>
                <a:gd name="connsiteX20" fmla="*/ 1113712 w 1113712"/>
                <a:gd name="connsiteY20" fmla="*/ 2991028 h 2991028"/>
                <a:gd name="connsiteX21" fmla="*/ 380617 w 1113712"/>
                <a:gd name="connsiteY21" fmla="*/ 2991028 h 2991028"/>
                <a:gd name="connsiteX22" fmla="*/ 384865 w 1113712"/>
                <a:gd name="connsiteY22" fmla="*/ 2982557 h 2991028"/>
                <a:gd name="connsiteX23" fmla="*/ 370960 w 1113712"/>
                <a:gd name="connsiteY23" fmla="*/ 2976437 h 2991028"/>
                <a:gd name="connsiteX24" fmla="*/ 337023 w 1113712"/>
                <a:gd name="connsiteY24" fmla="*/ 2991028 h 2991028"/>
                <a:gd name="connsiteX25" fmla="*/ 336998 w 1113712"/>
                <a:gd name="connsiteY25" fmla="*/ 2991028 h 2991028"/>
                <a:gd name="connsiteX26" fmla="*/ 312923 w 1113712"/>
                <a:gd name="connsiteY26" fmla="*/ 2971636 h 2991028"/>
                <a:gd name="connsiteX27" fmla="*/ 116432 w 1113712"/>
                <a:gd name="connsiteY27" fmla="*/ 2908653 h 2991028"/>
                <a:gd name="connsiteX28" fmla="*/ 80556 w 1113712"/>
                <a:gd name="connsiteY28" fmla="*/ 2848859 h 2991028"/>
                <a:gd name="connsiteX29" fmla="*/ 135035 w 1113712"/>
                <a:gd name="connsiteY29" fmla="*/ 2814311 h 2991028"/>
                <a:gd name="connsiteX30" fmla="*/ 590799 w 1113712"/>
                <a:gd name="connsiteY30" fmla="*/ 2786407 h 2991028"/>
                <a:gd name="connsiteX31" fmla="*/ 523032 w 1113712"/>
                <a:gd name="connsiteY31" fmla="*/ 2714654 h 2991028"/>
                <a:gd name="connsiteX32" fmla="*/ 410089 w 1113712"/>
                <a:gd name="connsiteY32" fmla="*/ 2664161 h 2991028"/>
                <a:gd name="connsiteX33" fmla="*/ 218747 w 1113712"/>
                <a:gd name="connsiteY33" fmla="*/ 2660175 h 2991028"/>
                <a:gd name="connsiteX34" fmla="*/ 49994 w 1113712"/>
                <a:gd name="connsiteY34" fmla="*/ 2588422 h 2991028"/>
                <a:gd name="connsiteX35" fmla="*/ 53981 w 1113712"/>
                <a:gd name="connsiteY35" fmla="*/ 2494079 h 2991028"/>
                <a:gd name="connsiteX36" fmla="*/ 593457 w 1113712"/>
                <a:gd name="connsiteY36" fmla="*/ 2444916 h 2991028"/>
                <a:gd name="connsiteX37" fmla="*/ 775496 w 1113712"/>
                <a:gd name="connsiteY37" fmla="*/ 2309383 h 2991028"/>
                <a:gd name="connsiteX38" fmla="*/ 625346 w 1113712"/>
                <a:gd name="connsiteY38" fmla="*/ 2314698 h 2991028"/>
                <a:gd name="connsiteX39" fmla="*/ 519047 w 1113712"/>
                <a:gd name="connsiteY39" fmla="*/ 2345259 h 2991028"/>
                <a:gd name="connsiteX40" fmla="*/ 149652 w 1113712"/>
                <a:gd name="connsiteY40" fmla="*/ 2205739 h 2991028"/>
                <a:gd name="connsiteX41" fmla="*/ 612059 w 1113712"/>
                <a:gd name="connsiteY41" fmla="*/ 2064891 h 2991028"/>
                <a:gd name="connsiteX42" fmla="*/ 639963 w 1113712"/>
                <a:gd name="connsiteY42" fmla="*/ 1961248 h 2991028"/>
                <a:gd name="connsiteX43" fmla="*/ 261267 w 1113712"/>
                <a:gd name="connsiteY43" fmla="*/ 1894811 h 2991028"/>
                <a:gd name="connsiteX44" fmla="*/ 491142 w 1113712"/>
                <a:gd name="connsiteY44" fmla="*/ 1817742 h 2991028"/>
                <a:gd name="connsiteX45" fmla="*/ 321060 w 1113712"/>
                <a:gd name="connsiteY45" fmla="*/ 1670249 h 2991028"/>
                <a:gd name="connsiteX46" fmla="*/ 768853 w 1113712"/>
                <a:gd name="connsiteY46" fmla="*/ 1602483 h 2991028"/>
                <a:gd name="connsiteX47" fmla="*/ 513731 w 1113712"/>
                <a:gd name="connsiteY47" fmla="*/ 1478908 h 2991028"/>
                <a:gd name="connsiteX48" fmla="*/ 322390 w 1113712"/>
                <a:gd name="connsiteY48" fmla="*/ 1347361 h 2991028"/>
                <a:gd name="connsiteX49" fmla="*/ 451278 w 1113712"/>
                <a:gd name="connsiteY49" fmla="*/ 1327429 h 2991028"/>
                <a:gd name="connsiteX50" fmla="*/ 544292 w 1113712"/>
                <a:gd name="connsiteY50" fmla="*/ 1263649 h 2991028"/>
                <a:gd name="connsiteX51" fmla="*/ 491142 w 1113712"/>
                <a:gd name="connsiteY51" fmla="*/ 1170636 h 2991028"/>
                <a:gd name="connsiteX52" fmla="*/ 487156 w 1113712"/>
                <a:gd name="connsiteY52" fmla="*/ 1089582 h 2991028"/>
                <a:gd name="connsiteX53" fmla="*/ 691785 w 1113712"/>
                <a:gd name="connsiteY53" fmla="*/ 1048390 h 2991028"/>
                <a:gd name="connsiteX54" fmla="*/ 1071810 w 1113712"/>
                <a:gd name="connsiteY54" fmla="*/ 951392 h 2991028"/>
                <a:gd name="connsiteX55" fmla="*/ 747592 w 1113712"/>
                <a:gd name="connsiteY55" fmla="*/ 1005870 h 2991028"/>
                <a:gd name="connsiteX56" fmla="*/ 628004 w 1113712"/>
                <a:gd name="connsiteY56" fmla="*/ 950062 h 2991028"/>
                <a:gd name="connsiteX57" fmla="*/ 584155 w 1113712"/>
                <a:gd name="connsiteY57" fmla="*/ 895583 h 2991028"/>
                <a:gd name="connsiteX58" fmla="*/ 491142 w 1113712"/>
                <a:gd name="connsiteY58" fmla="*/ 829146 h 2991028"/>
                <a:gd name="connsiteX59" fmla="*/ 771511 w 1113712"/>
                <a:gd name="connsiteY59" fmla="*/ 853063 h 2991028"/>
                <a:gd name="connsiteX60" fmla="*/ 1071810 w 1113712"/>
                <a:gd name="connsiteY60" fmla="*/ 795926 h 2991028"/>
                <a:gd name="connsiteX61" fmla="*/ 905714 w 1113712"/>
                <a:gd name="connsiteY61" fmla="*/ 790611 h 2991028"/>
                <a:gd name="connsiteX62" fmla="*/ 747592 w 1113712"/>
                <a:gd name="connsiteY62" fmla="*/ 742776 h 2991028"/>
                <a:gd name="connsiteX63" fmla="*/ 731647 w 1113712"/>
                <a:gd name="connsiteY63" fmla="*/ 619202 h 2991028"/>
                <a:gd name="connsiteX64" fmla="*/ 705072 w 1113712"/>
                <a:gd name="connsiteY64" fmla="*/ 522202 h 2991028"/>
                <a:gd name="connsiteX65" fmla="*/ 880468 w 1113712"/>
                <a:gd name="connsiteY65" fmla="*/ 447791 h 2991028"/>
                <a:gd name="connsiteX66" fmla="*/ 891098 w 1113712"/>
                <a:gd name="connsiteY66" fmla="*/ 410586 h 2991028"/>
                <a:gd name="connsiteX67" fmla="*/ 913686 w 1113712"/>
                <a:gd name="connsiteY67" fmla="*/ 260437 h 2991028"/>
                <a:gd name="connsiteX68" fmla="*/ 1018659 w 1113712"/>
                <a:gd name="connsiteY68" fmla="*/ 322888 h 2991028"/>
                <a:gd name="connsiteX69" fmla="*/ 982783 w 1113712"/>
                <a:gd name="connsiteY69" fmla="*/ 136862 h 2991028"/>
                <a:gd name="connsiteX70" fmla="*/ 1074467 w 1113712"/>
                <a:gd name="connsiteY70" fmla="*/ 0 h 29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113712" h="2991028">
                  <a:moveTo>
                    <a:pt x="807386" y="1975864"/>
                  </a:moveTo>
                  <a:cubicBezTo>
                    <a:pt x="657238" y="2001111"/>
                    <a:pt x="706400" y="2051604"/>
                    <a:pt x="807386" y="1975864"/>
                  </a:cubicBezTo>
                  <a:close/>
                  <a:moveTo>
                    <a:pt x="970824" y="1251690"/>
                  </a:moveTo>
                  <a:cubicBezTo>
                    <a:pt x="922989" y="1274279"/>
                    <a:pt x="1014672" y="1270294"/>
                    <a:pt x="970824" y="1251690"/>
                  </a:cubicBezTo>
                  <a:close/>
                  <a:moveTo>
                    <a:pt x="701085" y="1251690"/>
                  </a:moveTo>
                  <a:cubicBezTo>
                    <a:pt x="663880" y="1338060"/>
                    <a:pt x="790113" y="1319456"/>
                    <a:pt x="835291" y="1310157"/>
                  </a:cubicBezTo>
                  <a:cubicBezTo>
                    <a:pt x="1034605" y="1241060"/>
                    <a:pt x="752907" y="1312814"/>
                    <a:pt x="701085" y="1251690"/>
                  </a:cubicBezTo>
                  <a:close/>
                  <a:moveTo>
                    <a:pt x="1035932" y="1229102"/>
                  </a:moveTo>
                  <a:cubicBezTo>
                    <a:pt x="988097" y="1251690"/>
                    <a:pt x="1079782" y="1247704"/>
                    <a:pt x="1035932" y="1229102"/>
                  </a:cubicBezTo>
                  <a:close/>
                  <a:moveTo>
                    <a:pt x="1091741" y="1199868"/>
                  </a:moveTo>
                  <a:cubicBezTo>
                    <a:pt x="1033275" y="1219801"/>
                    <a:pt x="1130274" y="1225116"/>
                    <a:pt x="1091741" y="1199868"/>
                  </a:cubicBezTo>
                  <a:close/>
                  <a:moveTo>
                    <a:pt x="954879" y="554092"/>
                  </a:moveTo>
                  <a:cubicBezTo>
                    <a:pt x="925646" y="556749"/>
                    <a:pt x="974810" y="599269"/>
                    <a:pt x="973481" y="597942"/>
                  </a:cubicBezTo>
                  <a:cubicBezTo>
                    <a:pt x="1071810" y="693613"/>
                    <a:pt x="1050550" y="556749"/>
                    <a:pt x="954879" y="554092"/>
                  </a:cubicBezTo>
                  <a:close/>
                  <a:moveTo>
                    <a:pt x="986769" y="390655"/>
                  </a:moveTo>
                  <a:cubicBezTo>
                    <a:pt x="977467" y="415901"/>
                    <a:pt x="1012015" y="427861"/>
                    <a:pt x="1017330" y="446464"/>
                  </a:cubicBezTo>
                  <a:cubicBezTo>
                    <a:pt x="1057192" y="589969"/>
                    <a:pt x="1077125" y="399956"/>
                    <a:pt x="986769" y="390655"/>
                  </a:cubicBezTo>
                  <a:close/>
                  <a:moveTo>
                    <a:pt x="1074467" y="0"/>
                  </a:moveTo>
                  <a:cubicBezTo>
                    <a:pt x="1086426" y="2990"/>
                    <a:pt x="1095354" y="7661"/>
                    <a:pt x="1101955" y="13529"/>
                  </a:cubicBezTo>
                  <a:lnTo>
                    <a:pt x="1113712" y="31513"/>
                  </a:lnTo>
                  <a:lnTo>
                    <a:pt x="1113712" y="2991028"/>
                  </a:lnTo>
                  <a:lnTo>
                    <a:pt x="380617" y="2991028"/>
                  </a:lnTo>
                  <a:lnTo>
                    <a:pt x="384865" y="2982557"/>
                  </a:lnTo>
                  <a:cubicBezTo>
                    <a:pt x="387715" y="2975254"/>
                    <a:pt x="386090" y="2971491"/>
                    <a:pt x="370960" y="2976437"/>
                  </a:cubicBezTo>
                  <a:lnTo>
                    <a:pt x="337023" y="2991028"/>
                  </a:lnTo>
                  <a:lnTo>
                    <a:pt x="336998" y="2991028"/>
                  </a:lnTo>
                  <a:lnTo>
                    <a:pt x="312923" y="2971636"/>
                  </a:lnTo>
                  <a:cubicBezTo>
                    <a:pt x="249122" y="2938010"/>
                    <a:pt x="138524" y="2977250"/>
                    <a:pt x="116432" y="2908653"/>
                  </a:cubicBezTo>
                  <a:cubicBezTo>
                    <a:pt x="-47004" y="2875434"/>
                    <a:pt x="214761" y="2864804"/>
                    <a:pt x="80556" y="2848859"/>
                  </a:cubicBezTo>
                  <a:cubicBezTo>
                    <a:pt x="-85539" y="2806338"/>
                    <a:pt x="42022" y="2782421"/>
                    <a:pt x="135035" y="2814311"/>
                  </a:cubicBezTo>
                  <a:cubicBezTo>
                    <a:pt x="278540" y="2810325"/>
                    <a:pt x="432676" y="2826269"/>
                    <a:pt x="590799" y="2786407"/>
                  </a:cubicBezTo>
                  <a:cubicBezTo>
                    <a:pt x="739620" y="2754516"/>
                    <a:pt x="609402" y="2701366"/>
                    <a:pt x="523032" y="2714654"/>
                  </a:cubicBezTo>
                  <a:cubicBezTo>
                    <a:pt x="507087" y="2633600"/>
                    <a:pt x="404774" y="2755846"/>
                    <a:pt x="410089" y="2664161"/>
                  </a:cubicBezTo>
                  <a:cubicBezTo>
                    <a:pt x="343650" y="2681435"/>
                    <a:pt x="303788" y="2645558"/>
                    <a:pt x="218747" y="2660175"/>
                  </a:cubicBezTo>
                  <a:cubicBezTo>
                    <a:pt x="254623" y="2584435"/>
                    <a:pt x="-4485" y="2654860"/>
                    <a:pt x="49994" y="2588422"/>
                  </a:cubicBezTo>
                  <a:cubicBezTo>
                    <a:pt x="174897" y="2529957"/>
                    <a:pt x="-49662" y="2540587"/>
                    <a:pt x="53981" y="2494079"/>
                  </a:cubicBezTo>
                  <a:cubicBezTo>
                    <a:pt x="230706" y="2455546"/>
                    <a:pt x="419389" y="2494079"/>
                    <a:pt x="593457" y="2444916"/>
                  </a:cubicBezTo>
                  <a:cubicBezTo>
                    <a:pt x="382184" y="2365191"/>
                    <a:pt x="713045" y="2375821"/>
                    <a:pt x="775496" y="2309383"/>
                  </a:cubicBezTo>
                  <a:cubicBezTo>
                    <a:pt x="717031" y="2240288"/>
                    <a:pt x="677167" y="2342601"/>
                    <a:pt x="625346" y="2314698"/>
                  </a:cubicBezTo>
                  <a:cubicBezTo>
                    <a:pt x="562894" y="2297424"/>
                    <a:pt x="590799" y="2318684"/>
                    <a:pt x="519047" y="2345259"/>
                  </a:cubicBezTo>
                  <a:cubicBezTo>
                    <a:pt x="380855" y="2323999"/>
                    <a:pt x="259938" y="2312040"/>
                    <a:pt x="149652" y="2205739"/>
                  </a:cubicBezTo>
                  <a:cubicBezTo>
                    <a:pt x="225391" y="2135315"/>
                    <a:pt x="479183" y="2126015"/>
                    <a:pt x="612059" y="2064891"/>
                  </a:cubicBezTo>
                  <a:cubicBezTo>
                    <a:pt x="558909" y="1983836"/>
                    <a:pt x="685140" y="1994466"/>
                    <a:pt x="639963" y="1961248"/>
                  </a:cubicBezTo>
                  <a:cubicBezTo>
                    <a:pt x="505758" y="2070206"/>
                    <a:pt x="390156" y="1971878"/>
                    <a:pt x="261267" y="1894811"/>
                  </a:cubicBezTo>
                  <a:cubicBezTo>
                    <a:pt x="230706" y="1811098"/>
                    <a:pt x="701085" y="1910756"/>
                    <a:pt x="491142" y="1817742"/>
                  </a:cubicBezTo>
                  <a:cubicBezTo>
                    <a:pt x="472540" y="1809770"/>
                    <a:pt x="261267" y="1716756"/>
                    <a:pt x="321060" y="1670249"/>
                  </a:cubicBezTo>
                  <a:cubicBezTo>
                    <a:pt x="465896" y="1611784"/>
                    <a:pt x="638634" y="1711441"/>
                    <a:pt x="768853" y="1602483"/>
                  </a:cubicBezTo>
                  <a:cubicBezTo>
                    <a:pt x="718360" y="1648989"/>
                    <a:pt x="614717" y="1476251"/>
                    <a:pt x="513731" y="1478908"/>
                  </a:cubicBezTo>
                  <a:cubicBezTo>
                    <a:pt x="461910" y="1465621"/>
                    <a:pt x="234692" y="1368621"/>
                    <a:pt x="322390" y="1347361"/>
                  </a:cubicBezTo>
                  <a:cubicBezTo>
                    <a:pt x="419389" y="1395197"/>
                    <a:pt x="380855" y="1288897"/>
                    <a:pt x="451278" y="1327429"/>
                  </a:cubicBezTo>
                  <a:cubicBezTo>
                    <a:pt x="590799" y="1416457"/>
                    <a:pt x="459252" y="1262320"/>
                    <a:pt x="544292" y="1263649"/>
                  </a:cubicBezTo>
                  <a:cubicBezTo>
                    <a:pt x="739620" y="1294212"/>
                    <a:pt x="585484" y="1197211"/>
                    <a:pt x="491142" y="1170636"/>
                  </a:cubicBezTo>
                  <a:cubicBezTo>
                    <a:pt x="499115" y="1157348"/>
                    <a:pt x="403444" y="1090911"/>
                    <a:pt x="487156" y="1089582"/>
                  </a:cubicBezTo>
                  <a:cubicBezTo>
                    <a:pt x="546949" y="1021815"/>
                    <a:pt x="775496" y="1136088"/>
                    <a:pt x="691785" y="1048390"/>
                  </a:cubicBezTo>
                  <a:cubicBezTo>
                    <a:pt x="816688" y="1085595"/>
                    <a:pt x="984111" y="1084267"/>
                    <a:pt x="1071810" y="951392"/>
                  </a:cubicBezTo>
                  <a:cubicBezTo>
                    <a:pt x="1058522" y="910199"/>
                    <a:pt x="814031" y="1085595"/>
                    <a:pt x="747592" y="1005870"/>
                  </a:cubicBezTo>
                  <a:cubicBezTo>
                    <a:pt x="915016" y="857049"/>
                    <a:pt x="654580" y="1077622"/>
                    <a:pt x="628004" y="950062"/>
                  </a:cubicBezTo>
                  <a:cubicBezTo>
                    <a:pt x="784798" y="847748"/>
                    <a:pt x="430019" y="1019158"/>
                    <a:pt x="584155" y="895583"/>
                  </a:cubicBezTo>
                  <a:cubicBezTo>
                    <a:pt x="536319" y="904884"/>
                    <a:pt x="303788" y="843761"/>
                    <a:pt x="491142" y="829146"/>
                  </a:cubicBezTo>
                  <a:cubicBezTo>
                    <a:pt x="553594" y="722845"/>
                    <a:pt x="685140" y="857049"/>
                    <a:pt x="771511" y="853063"/>
                  </a:cubicBezTo>
                  <a:cubicBezTo>
                    <a:pt x="699757" y="736132"/>
                    <a:pt x="1114329" y="984610"/>
                    <a:pt x="1071810" y="795926"/>
                  </a:cubicBezTo>
                  <a:cubicBezTo>
                    <a:pt x="988097" y="850406"/>
                    <a:pt x="992084" y="782638"/>
                    <a:pt x="905714" y="790611"/>
                  </a:cubicBezTo>
                  <a:cubicBezTo>
                    <a:pt x="950891" y="712215"/>
                    <a:pt x="812701" y="765365"/>
                    <a:pt x="747592" y="742776"/>
                  </a:cubicBezTo>
                  <a:cubicBezTo>
                    <a:pt x="609402" y="694940"/>
                    <a:pt x="913686" y="682983"/>
                    <a:pt x="731647" y="619202"/>
                  </a:cubicBezTo>
                  <a:cubicBezTo>
                    <a:pt x="618703" y="563394"/>
                    <a:pt x="835291" y="578009"/>
                    <a:pt x="705072" y="522202"/>
                  </a:cubicBezTo>
                  <a:cubicBezTo>
                    <a:pt x="707730" y="475696"/>
                    <a:pt x="1014672" y="631160"/>
                    <a:pt x="880468" y="447791"/>
                  </a:cubicBezTo>
                  <a:cubicBezTo>
                    <a:pt x="964180" y="487655"/>
                    <a:pt x="1000056" y="410586"/>
                    <a:pt x="891098" y="410586"/>
                  </a:cubicBezTo>
                  <a:cubicBezTo>
                    <a:pt x="948234" y="387997"/>
                    <a:pt x="772838" y="205957"/>
                    <a:pt x="913686" y="260437"/>
                  </a:cubicBezTo>
                  <a:cubicBezTo>
                    <a:pt x="954879" y="233862"/>
                    <a:pt x="1004042" y="229874"/>
                    <a:pt x="1018659" y="322888"/>
                  </a:cubicBezTo>
                  <a:cubicBezTo>
                    <a:pt x="1135589" y="429189"/>
                    <a:pt x="965509" y="136862"/>
                    <a:pt x="982783" y="136862"/>
                  </a:cubicBezTo>
                  <a:cubicBezTo>
                    <a:pt x="1107686" y="269738"/>
                    <a:pt x="1059850" y="77069"/>
                    <a:pt x="1074467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3402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F767EA1-DCB1-4019-85DD-A7022071EBC2}"/>
              </a:ext>
            </a:extLst>
          </p:cNvPr>
          <p:cNvGrpSpPr/>
          <p:nvPr userDrawn="1"/>
        </p:nvGrpSpPr>
        <p:grpSpPr>
          <a:xfrm>
            <a:off x="1079648" y="8589215"/>
            <a:ext cx="1460608" cy="1684206"/>
            <a:chOff x="276796" y="1136215"/>
            <a:chExt cx="2593938" cy="299102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86A14DB-06E7-49B9-A5D4-524A47846991}"/>
                </a:ext>
              </a:extLst>
            </p:cNvPr>
            <p:cNvSpPr/>
            <p:nvPr/>
          </p:nvSpPr>
          <p:spPr>
            <a:xfrm>
              <a:off x="1345231" y="1170148"/>
              <a:ext cx="1525503" cy="2957096"/>
            </a:xfrm>
            <a:custGeom>
              <a:avLst/>
              <a:gdLst>
                <a:gd name="connsiteX0" fmla="*/ 1104814 w 1525504"/>
                <a:gd name="connsiteY0" fmla="*/ 2757552 h 2957097"/>
                <a:gd name="connsiteX1" fmla="*/ 1104814 w 1525504"/>
                <a:gd name="connsiteY1" fmla="*/ 2757552 h 2957097"/>
                <a:gd name="connsiteX2" fmla="*/ 1100829 w 1525504"/>
                <a:gd name="connsiteY2" fmla="*/ 2479842 h 2957097"/>
                <a:gd name="connsiteX3" fmla="*/ 1100829 w 1525504"/>
                <a:gd name="connsiteY3" fmla="*/ 2479842 h 2957097"/>
                <a:gd name="connsiteX4" fmla="*/ 811160 w 1525504"/>
                <a:gd name="connsiteY4" fmla="*/ 2420047 h 2957097"/>
                <a:gd name="connsiteX5" fmla="*/ 811160 w 1525504"/>
                <a:gd name="connsiteY5" fmla="*/ 2420047 h 2957097"/>
                <a:gd name="connsiteX6" fmla="*/ 789367 w 1525504"/>
                <a:gd name="connsiteY6" fmla="*/ 1820093 h 2957097"/>
                <a:gd name="connsiteX7" fmla="*/ 791353 w 1525504"/>
                <a:gd name="connsiteY7" fmla="*/ 1823414 h 2957097"/>
                <a:gd name="connsiteX8" fmla="*/ 769677 w 1525504"/>
                <a:gd name="connsiteY8" fmla="*/ 1826029 h 2957097"/>
                <a:gd name="connsiteX9" fmla="*/ 769537 w 1525504"/>
                <a:gd name="connsiteY9" fmla="*/ 1824965 h 2957097"/>
                <a:gd name="connsiteX10" fmla="*/ 83001 w 1525504"/>
                <a:gd name="connsiteY10" fmla="*/ 1192274 h 2957097"/>
                <a:gd name="connsiteX11" fmla="*/ 83001 w 1525504"/>
                <a:gd name="connsiteY11" fmla="*/ 1192274 h 2957097"/>
                <a:gd name="connsiteX12" fmla="*/ 77686 w 1525504"/>
                <a:gd name="connsiteY12" fmla="*/ 1019535 h 2957097"/>
                <a:gd name="connsiteX13" fmla="*/ 71041 w 1525504"/>
                <a:gd name="connsiteY13" fmla="*/ 1047440 h 2957097"/>
                <a:gd name="connsiteX14" fmla="*/ 77686 w 1525504"/>
                <a:gd name="connsiteY14" fmla="*/ 1019535 h 2957097"/>
                <a:gd name="connsiteX15" fmla="*/ 381971 w 1525504"/>
                <a:gd name="connsiteY15" fmla="*/ 841481 h 2957097"/>
                <a:gd name="connsiteX16" fmla="*/ 381971 w 1525504"/>
                <a:gd name="connsiteY16" fmla="*/ 841481 h 2957097"/>
                <a:gd name="connsiteX17" fmla="*/ 213512 w 1525504"/>
                <a:gd name="connsiteY17" fmla="*/ 797184 h 2957097"/>
                <a:gd name="connsiteX18" fmla="*/ 186644 w 1525504"/>
                <a:gd name="connsiteY18" fmla="*/ 800290 h 2957097"/>
                <a:gd name="connsiteX19" fmla="*/ 213512 w 1525504"/>
                <a:gd name="connsiteY19" fmla="*/ 797184 h 2957097"/>
                <a:gd name="connsiteX20" fmla="*/ 44466 w 1525504"/>
                <a:gd name="connsiteY20" fmla="*/ 773716 h 2957097"/>
                <a:gd name="connsiteX21" fmla="*/ 72371 w 1525504"/>
                <a:gd name="connsiteY21" fmla="*/ 794975 h 2957097"/>
                <a:gd name="connsiteX22" fmla="*/ 44466 w 1525504"/>
                <a:gd name="connsiteY22" fmla="*/ 773716 h 2957097"/>
                <a:gd name="connsiteX23" fmla="*/ 194617 w 1525504"/>
                <a:gd name="connsiteY23" fmla="*/ 614264 h 2957097"/>
                <a:gd name="connsiteX24" fmla="*/ 124191 w 1525504"/>
                <a:gd name="connsiteY24" fmla="*/ 671400 h 2957097"/>
                <a:gd name="connsiteX25" fmla="*/ 194617 w 1525504"/>
                <a:gd name="connsiteY25" fmla="*/ 614264 h 2957097"/>
                <a:gd name="connsiteX26" fmla="*/ 0 w 1525504"/>
                <a:gd name="connsiteY26" fmla="*/ 0 h 2957097"/>
                <a:gd name="connsiteX27" fmla="*/ 1780 w 1525504"/>
                <a:gd name="connsiteY27" fmla="*/ 2724 h 2957097"/>
                <a:gd name="connsiteX28" fmla="*/ 27192 w 1525504"/>
                <a:gd name="connsiteY28" fmla="*/ 114651 h 2957097"/>
                <a:gd name="connsiteX29" fmla="*/ 20549 w 1525504"/>
                <a:gd name="connsiteY29" fmla="*/ 226266 h 2957097"/>
                <a:gd name="connsiteX30" fmla="*/ 121533 w 1525504"/>
                <a:gd name="connsiteY30" fmla="*/ 216964 h 2957097"/>
                <a:gd name="connsiteX31" fmla="*/ 189302 w 1525504"/>
                <a:gd name="connsiteY31" fmla="*/ 254170 h 2957097"/>
                <a:gd name="connsiteX32" fmla="*/ 105588 w 1525504"/>
                <a:gd name="connsiteY32" fmla="*/ 309977 h 2957097"/>
                <a:gd name="connsiteX33" fmla="*/ 113561 w 1525504"/>
                <a:gd name="connsiteY33" fmla="*/ 408306 h 2957097"/>
                <a:gd name="connsiteX34" fmla="*/ 81671 w 1525504"/>
                <a:gd name="connsiteY34" fmla="*/ 587689 h 2957097"/>
                <a:gd name="connsiteX35" fmla="*/ 383300 w 1525504"/>
                <a:gd name="connsiteY35" fmla="*/ 375087 h 2957097"/>
                <a:gd name="connsiteX36" fmla="*/ 350080 w 1525504"/>
                <a:gd name="connsiteY36" fmla="*/ 538524 h 2957097"/>
                <a:gd name="connsiteX37" fmla="*/ 283643 w 1525504"/>
                <a:gd name="connsiteY37" fmla="*/ 675387 h 2957097"/>
                <a:gd name="connsiteX38" fmla="*/ 275670 w 1525504"/>
                <a:gd name="connsiteY38" fmla="*/ 781688 h 2957097"/>
                <a:gd name="connsiteX39" fmla="*/ 574641 w 1525504"/>
                <a:gd name="connsiteY39" fmla="*/ 889316 h 2957097"/>
                <a:gd name="connsiteX40" fmla="*/ 372670 w 1525504"/>
                <a:gd name="connsiteY40" fmla="*/ 973029 h 2957097"/>
                <a:gd name="connsiteX41" fmla="*/ 154753 w 1525504"/>
                <a:gd name="connsiteY41" fmla="*/ 898619 h 2957097"/>
                <a:gd name="connsiteX42" fmla="*/ 59083 w 1525504"/>
                <a:gd name="connsiteY42" fmla="*/ 873371 h 2957097"/>
                <a:gd name="connsiteX43" fmla="*/ 214547 w 1525504"/>
                <a:gd name="connsiteY43" fmla="*/ 1012892 h 2957097"/>
                <a:gd name="connsiteX44" fmla="*/ 538764 w 1525504"/>
                <a:gd name="connsiteY44" fmla="*/ 1072686 h 2957097"/>
                <a:gd name="connsiteX45" fmla="*/ 702202 w 1525504"/>
                <a:gd name="connsiteY45" fmla="*/ 1119193 h 2957097"/>
                <a:gd name="connsiteX46" fmla="*/ 522819 w 1525504"/>
                <a:gd name="connsiteY46" fmla="*/ 1169685 h 2957097"/>
                <a:gd name="connsiteX47" fmla="*/ 456381 w 1525504"/>
                <a:gd name="connsiteY47" fmla="*/ 1192274 h 2957097"/>
                <a:gd name="connsiteX48" fmla="*/ 247766 w 1525504"/>
                <a:gd name="connsiteY48" fmla="*/ 1218849 h 2957097"/>
                <a:gd name="connsiteX49" fmla="*/ 619819 w 1525504"/>
                <a:gd name="connsiteY49" fmla="*/ 1268014 h 2957097"/>
                <a:gd name="connsiteX50" fmla="*/ 773954 w 1525504"/>
                <a:gd name="connsiteY50" fmla="*/ 1310534 h 2957097"/>
                <a:gd name="connsiteX51" fmla="*/ 740736 w 1525504"/>
                <a:gd name="connsiteY51" fmla="*/ 1410189 h 2957097"/>
                <a:gd name="connsiteX52" fmla="*/ 598559 w 1525504"/>
                <a:gd name="connsiteY52" fmla="*/ 1485931 h 2957097"/>
                <a:gd name="connsiteX53" fmla="*/ 464353 w 1525504"/>
                <a:gd name="connsiteY53" fmla="*/ 1505860 h 2957097"/>
                <a:gd name="connsiteX54" fmla="*/ 209232 w 1525504"/>
                <a:gd name="connsiteY54" fmla="*/ 1485931 h 2957097"/>
                <a:gd name="connsiteX55" fmla="*/ 646394 w 1525504"/>
                <a:gd name="connsiteY55" fmla="*/ 1564326 h 2957097"/>
                <a:gd name="connsiteX56" fmla="*/ 860323 w 1525504"/>
                <a:gd name="connsiteY56" fmla="*/ 1645381 h 2957097"/>
                <a:gd name="connsiteX57" fmla="*/ 824448 w 1525504"/>
                <a:gd name="connsiteY57" fmla="*/ 1811476 h 2957097"/>
                <a:gd name="connsiteX58" fmla="*/ 789367 w 1525504"/>
                <a:gd name="connsiteY58" fmla="*/ 1820093 h 2957097"/>
                <a:gd name="connsiteX59" fmla="*/ 787818 w 1525504"/>
                <a:gd name="connsiteY59" fmla="*/ 1817505 h 2957097"/>
                <a:gd name="connsiteX60" fmla="*/ 775283 w 1525504"/>
                <a:gd name="connsiteY60" fmla="*/ 1810147 h 2957097"/>
                <a:gd name="connsiteX61" fmla="*/ 768852 w 1525504"/>
                <a:gd name="connsiteY61" fmla="*/ 1819793 h 2957097"/>
                <a:gd name="connsiteX62" fmla="*/ 769537 w 1525504"/>
                <a:gd name="connsiteY62" fmla="*/ 1824965 h 2957097"/>
                <a:gd name="connsiteX63" fmla="*/ 724977 w 1525504"/>
                <a:gd name="connsiteY63" fmla="*/ 1835912 h 2957097"/>
                <a:gd name="connsiteX64" fmla="*/ 425819 w 1525504"/>
                <a:gd name="connsiteY64" fmla="*/ 1856653 h 2957097"/>
                <a:gd name="connsiteX65" fmla="*/ 758009 w 1525504"/>
                <a:gd name="connsiteY65" fmla="*/ 1895188 h 2957097"/>
                <a:gd name="connsiteX66" fmla="*/ 784584 w 1525504"/>
                <a:gd name="connsiteY66" fmla="*/ 1961626 h 2957097"/>
                <a:gd name="connsiteX67" fmla="*/ 1005159 w 1525504"/>
                <a:gd name="connsiteY67" fmla="*/ 1994844 h 2957097"/>
                <a:gd name="connsiteX68" fmla="*/ 756681 w 1525504"/>
                <a:gd name="connsiteY68" fmla="*/ 2130377 h 2957097"/>
                <a:gd name="connsiteX69" fmla="*/ 642407 w 1525504"/>
                <a:gd name="connsiteY69" fmla="*/ 2208775 h 2957097"/>
                <a:gd name="connsiteX70" fmla="*/ 936062 w 1525504"/>
                <a:gd name="connsiteY70" fmla="*/ 2263254 h 2957097"/>
                <a:gd name="connsiteX71" fmla="*/ 924104 w 1525504"/>
                <a:gd name="connsiteY71" fmla="*/ 2320391 h 2957097"/>
                <a:gd name="connsiteX72" fmla="*/ 857665 w 1525504"/>
                <a:gd name="connsiteY72" fmla="*/ 2370883 h 2957097"/>
                <a:gd name="connsiteX73" fmla="*/ 1180554 w 1525504"/>
                <a:gd name="connsiteY73" fmla="*/ 2382842 h 2957097"/>
                <a:gd name="connsiteX74" fmla="*/ 869625 w 1525504"/>
                <a:gd name="connsiteY74" fmla="*/ 2566210 h 2957097"/>
                <a:gd name="connsiteX75" fmla="*/ 1253636 w 1525504"/>
                <a:gd name="connsiteY75" fmla="*/ 2657895 h 2957097"/>
                <a:gd name="connsiteX76" fmla="*/ 1199158 w 1525504"/>
                <a:gd name="connsiteY76" fmla="*/ 2749578 h 2957097"/>
                <a:gd name="connsiteX77" fmla="*/ 1159294 w 1525504"/>
                <a:gd name="connsiteY77" fmla="*/ 2786784 h 2957097"/>
                <a:gd name="connsiteX78" fmla="*/ 1007816 w 1525504"/>
                <a:gd name="connsiteY78" fmla="*/ 2834619 h 2957097"/>
                <a:gd name="connsiteX79" fmla="*/ 1446306 w 1525504"/>
                <a:gd name="connsiteY79" fmla="*/ 2922318 h 2957097"/>
                <a:gd name="connsiteX80" fmla="*/ 1478819 w 1525504"/>
                <a:gd name="connsiteY80" fmla="*/ 2941564 h 2957097"/>
                <a:gd name="connsiteX81" fmla="*/ 1446714 w 1525504"/>
                <a:gd name="connsiteY81" fmla="*/ 2957097 h 2957097"/>
                <a:gd name="connsiteX82" fmla="*/ 0 w 1525504"/>
                <a:gd name="connsiteY82" fmla="*/ 2957097 h 29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525504" h="2957097">
                  <a:moveTo>
                    <a:pt x="1104814" y="2757552"/>
                  </a:moveTo>
                  <a:cubicBezTo>
                    <a:pt x="1127404" y="2802729"/>
                    <a:pt x="1193843" y="2752237"/>
                    <a:pt x="1104814" y="2757552"/>
                  </a:cubicBezTo>
                  <a:close/>
                  <a:moveTo>
                    <a:pt x="1100829" y="2479842"/>
                  </a:moveTo>
                  <a:cubicBezTo>
                    <a:pt x="1059637" y="2497114"/>
                    <a:pt x="1173910" y="2478512"/>
                    <a:pt x="1100829" y="2479842"/>
                  </a:cubicBezTo>
                  <a:close/>
                  <a:moveTo>
                    <a:pt x="811160" y="2420047"/>
                  </a:moveTo>
                  <a:cubicBezTo>
                    <a:pt x="674297" y="2433334"/>
                    <a:pt x="945364" y="2434663"/>
                    <a:pt x="811160" y="2420047"/>
                  </a:cubicBezTo>
                  <a:close/>
                  <a:moveTo>
                    <a:pt x="789367" y="1820093"/>
                  </a:moveTo>
                  <a:lnTo>
                    <a:pt x="791353" y="1823414"/>
                  </a:lnTo>
                  <a:cubicBezTo>
                    <a:pt x="791269" y="1830183"/>
                    <a:pt x="774411" y="1832216"/>
                    <a:pt x="769677" y="1826029"/>
                  </a:cubicBezTo>
                  <a:lnTo>
                    <a:pt x="769537" y="1824965"/>
                  </a:lnTo>
                  <a:close/>
                  <a:moveTo>
                    <a:pt x="83001" y="1192274"/>
                  </a:moveTo>
                  <a:cubicBezTo>
                    <a:pt x="63068" y="1224164"/>
                    <a:pt x="105588" y="1250739"/>
                    <a:pt x="83001" y="1192274"/>
                  </a:cubicBezTo>
                  <a:close/>
                  <a:moveTo>
                    <a:pt x="77686" y="1019535"/>
                  </a:moveTo>
                  <a:lnTo>
                    <a:pt x="71041" y="1047440"/>
                  </a:lnTo>
                  <a:cubicBezTo>
                    <a:pt x="45796" y="1180315"/>
                    <a:pt x="128178" y="1093946"/>
                    <a:pt x="77686" y="1019535"/>
                  </a:cubicBezTo>
                  <a:close/>
                  <a:moveTo>
                    <a:pt x="381971" y="841481"/>
                  </a:moveTo>
                  <a:cubicBezTo>
                    <a:pt x="323505" y="854769"/>
                    <a:pt x="424491" y="869385"/>
                    <a:pt x="381971" y="841481"/>
                  </a:cubicBezTo>
                  <a:close/>
                  <a:moveTo>
                    <a:pt x="213512" y="797184"/>
                  </a:moveTo>
                  <a:cubicBezTo>
                    <a:pt x="207344" y="796636"/>
                    <a:pt x="198603" y="797467"/>
                    <a:pt x="186644" y="800290"/>
                  </a:cubicBezTo>
                  <a:cubicBezTo>
                    <a:pt x="173855" y="872376"/>
                    <a:pt x="256693" y="801017"/>
                    <a:pt x="213512" y="797184"/>
                  </a:cubicBezTo>
                  <a:close/>
                  <a:moveTo>
                    <a:pt x="44466" y="773716"/>
                  </a:moveTo>
                  <a:lnTo>
                    <a:pt x="72371" y="794975"/>
                  </a:lnTo>
                  <a:cubicBezTo>
                    <a:pt x="210562" y="829523"/>
                    <a:pt x="126849" y="783015"/>
                    <a:pt x="44466" y="773716"/>
                  </a:cubicBezTo>
                  <a:close/>
                  <a:moveTo>
                    <a:pt x="194617" y="614264"/>
                  </a:moveTo>
                  <a:cubicBezTo>
                    <a:pt x="166712" y="627551"/>
                    <a:pt x="153424" y="659442"/>
                    <a:pt x="124191" y="671400"/>
                  </a:cubicBezTo>
                  <a:cubicBezTo>
                    <a:pt x="-84424" y="715249"/>
                    <a:pt x="230491" y="711263"/>
                    <a:pt x="194617" y="614264"/>
                  </a:cubicBezTo>
                  <a:close/>
                  <a:moveTo>
                    <a:pt x="0" y="0"/>
                  </a:moveTo>
                  <a:lnTo>
                    <a:pt x="1780" y="2724"/>
                  </a:lnTo>
                  <a:cubicBezTo>
                    <a:pt x="17725" y="49375"/>
                    <a:pt x="-24629" y="121626"/>
                    <a:pt x="27192" y="114651"/>
                  </a:cubicBezTo>
                  <a:cubicBezTo>
                    <a:pt x="194617" y="5692"/>
                    <a:pt x="44466" y="150527"/>
                    <a:pt x="20549" y="226266"/>
                  </a:cubicBezTo>
                  <a:cubicBezTo>
                    <a:pt x="-11342" y="408306"/>
                    <a:pt x="73698" y="149198"/>
                    <a:pt x="121533" y="216964"/>
                  </a:cubicBezTo>
                  <a:cubicBezTo>
                    <a:pt x="190629" y="202349"/>
                    <a:pt x="298260" y="147869"/>
                    <a:pt x="189302" y="254170"/>
                  </a:cubicBezTo>
                  <a:cubicBezTo>
                    <a:pt x="340780" y="296690"/>
                    <a:pt x="158739" y="303335"/>
                    <a:pt x="105588" y="309977"/>
                  </a:cubicBezTo>
                  <a:cubicBezTo>
                    <a:pt x="207904" y="313965"/>
                    <a:pt x="245109" y="414951"/>
                    <a:pt x="113561" y="408306"/>
                  </a:cubicBezTo>
                  <a:cubicBezTo>
                    <a:pt x="-8684" y="295362"/>
                    <a:pt x="-23300" y="607620"/>
                    <a:pt x="81671" y="587689"/>
                  </a:cubicBezTo>
                  <a:cubicBezTo>
                    <a:pt x="172027" y="474744"/>
                    <a:pt x="241123" y="380402"/>
                    <a:pt x="383300" y="375087"/>
                  </a:cubicBezTo>
                  <a:cubicBezTo>
                    <a:pt x="306233" y="445510"/>
                    <a:pt x="481628" y="490689"/>
                    <a:pt x="350080" y="538524"/>
                  </a:cubicBezTo>
                  <a:cubicBezTo>
                    <a:pt x="529463" y="603634"/>
                    <a:pt x="267698" y="627551"/>
                    <a:pt x="283643" y="675387"/>
                  </a:cubicBezTo>
                  <a:cubicBezTo>
                    <a:pt x="413861" y="692660"/>
                    <a:pt x="352737" y="716578"/>
                    <a:pt x="275670" y="781688"/>
                  </a:cubicBezTo>
                  <a:cubicBezTo>
                    <a:pt x="291615" y="765743"/>
                    <a:pt x="500230" y="829523"/>
                    <a:pt x="574641" y="889316"/>
                  </a:cubicBezTo>
                  <a:cubicBezTo>
                    <a:pt x="537435" y="1002262"/>
                    <a:pt x="409875" y="893304"/>
                    <a:pt x="372670" y="973029"/>
                  </a:cubicBezTo>
                  <a:cubicBezTo>
                    <a:pt x="292944" y="850783"/>
                    <a:pt x="205247" y="1044782"/>
                    <a:pt x="154753" y="898619"/>
                  </a:cubicBezTo>
                  <a:cubicBezTo>
                    <a:pt x="160068" y="1008905"/>
                    <a:pt x="72371" y="933166"/>
                    <a:pt x="59083" y="873371"/>
                  </a:cubicBezTo>
                  <a:cubicBezTo>
                    <a:pt x="-28615" y="903934"/>
                    <a:pt x="174684" y="991631"/>
                    <a:pt x="214547" y="1012892"/>
                  </a:cubicBezTo>
                  <a:cubicBezTo>
                    <a:pt x="253081" y="1143111"/>
                    <a:pt x="464353" y="913234"/>
                    <a:pt x="538764" y="1072686"/>
                  </a:cubicBezTo>
                  <a:cubicBezTo>
                    <a:pt x="599886" y="1023522"/>
                    <a:pt x="904173" y="1095274"/>
                    <a:pt x="702202" y="1119193"/>
                  </a:cubicBezTo>
                  <a:cubicBezTo>
                    <a:pt x="715490" y="1173670"/>
                    <a:pt x="606531" y="1230808"/>
                    <a:pt x="522819" y="1169685"/>
                  </a:cubicBezTo>
                  <a:cubicBezTo>
                    <a:pt x="649051" y="1234794"/>
                    <a:pt x="517504" y="1253396"/>
                    <a:pt x="456381" y="1192274"/>
                  </a:cubicBezTo>
                  <a:cubicBezTo>
                    <a:pt x="457711" y="1307876"/>
                    <a:pt x="310217" y="1213534"/>
                    <a:pt x="247766" y="1218849"/>
                  </a:cubicBezTo>
                  <a:cubicBezTo>
                    <a:pt x="315532" y="1341095"/>
                    <a:pt x="509532" y="1370327"/>
                    <a:pt x="619819" y="1268014"/>
                  </a:cubicBezTo>
                  <a:cubicBezTo>
                    <a:pt x="627791" y="1365012"/>
                    <a:pt x="727447" y="1265356"/>
                    <a:pt x="773954" y="1310534"/>
                  </a:cubicBezTo>
                  <a:cubicBezTo>
                    <a:pt x="934734" y="1311862"/>
                    <a:pt x="769968" y="1345081"/>
                    <a:pt x="740736" y="1410189"/>
                  </a:cubicBezTo>
                  <a:cubicBezTo>
                    <a:pt x="623804" y="1331794"/>
                    <a:pt x="700872" y="1481943"/>
                    <a:pt x="598559" y="1485931"/>
                  </a:cubicBezTo>
                  <a:cubicBezTo>
                    <a:pt x="556039" y="1585586"/>
                    <a:pt x="451066" y="1463341"/>
                    <a:pt x="464353" y="1505860"/>
                  </a:cubicBezTo>
                  <a:cubicBezTo>
                    <a:pt x="362040" y="1481943"/>
                    <a:pt x="331477" y="1524463"/>
                    <a:pt x="209232" y="1485931"/>
                  </a:cubicBezTo>
                  <a:cubicBezTo>
                    <a:pt x="239794" y="1548382"/>
                    <a:pt x="517504" y="1666641"/>
                    <a:pt x="646394" y="1564326"/>
                  </a:cubicBezTo>
                  <a:cubicBezTo>
                    <a:pt x="598559" y="1722450"/>
                    <a:pt x="813818" y="1548382"/>
                    <a:pt x="860323" y="1645381"/>
                  </a:cubicBezTo>
                  <a:cubicBezTo>
                    <a:pt x="1072924" y="1667970"/>
                    <a:pt x="785913" y="1710490"/>
                    <a:pt x="824448" y="1811476"/>
                  </a:cubicBezTo>
                  <a:lnTo>
                    <a:pt x="789367" y="1820093"/>
                  </a:lnTo>
                  <a:lnTo>
                    <a:pt x="787818" y="1817505"/>
                  </a:lnTo>
                  <a:cubicBezTo>
                    <a:pt x="785290" y="1815275"/>
                    <a:pt x="781262" y="1812804"/>
                    <a:pt x="775283" y="1810147"/>
                  </a:cubicBezTo>
                  <a:cubicBezTo>
                    <a:pt x="771629" y="1813967"/>
                    <a:pt x="769636" y="1817165"/>
                    <a:pt x="768852" y="1819793"/>
                  </a:cubicBezTo>
                  <a:lnTo>
                    <a:pt x="769537" y="1824965"/>
                  </a:lnTo>
                  <a:lnTo>
                    <a:pt x="724977" y="1835912"/>
                  </a:lnTo>
                  <a:cubicBezTo>
                    <a:pt x="628621" y="1854411"/>
                    <a:pt x="538432" y="1856653"/>
                    <a:pt x="425819" y="1856653"/>
                  </a:cubicBezTo>
                  <a:cubicBezTo>
                    <a:pt x="363367" y="1900503"/>
                    <a:pt x="688913" y="2022749"/>
                    <a:pt x="758009" y="1895188"/>
                  </a:cubicBezTo>
                  <a:cubicBezTo>
                    <a:pt x="783256" y="1940365"/>
                    <a:pt x="873610" y="1903160"/>
                    <a:pt x="784584" y="1961626"/>
                  </a:cubicBezTo>
                  <a:cubicBezTo>
                    <a:pt x="855008" y="1974914"/>
                    <a:pt x="938720" y="1920434"/>
                    <a:pt x="1005159" y="1994844"/>
                  </a:cubicBezTo>
                  <a:cubicBezTo>
                    <a:pt x="1035720" y="2059953"/>
                    <a:pt x="847035" y="2162268"/>
                    <a:pt x="756681" y="2130377"/>
                  </a:cubicBezTo>
                  <a:cubicBezTo>
                    <a:pt x="885570" y="2200803"/>
                    <a:pt x="715490" y="2234020"/>
                    <a:pt x="642407" y="2208775"/>
                  </a:cubicBezTo>
                  <a:cubicBezTo>
                    <a:pt x="577299" y="2283185"/>
                    <a:pt x="857665" y="2277870"/>
                    <a:pt x="936062" y="2263254"/>
                  </a:cubicBezTo>
                  <a:cubicBezTo>
                    <a:pt x="1041035" y="2195487"/>
                    <a:pt x="1001172" y="2336336"/>
                    <a:pt x="924104" y="2320391"/>
                  </a:cubicBezTo>
                  <a:cubicBezTo>
                    <a:pt x="994529" y="2378856"/>
                    <a:pt x="901515" y="2400116"/>
                    <a:pt x="857665" y="2370883"/>
                  </a:cubicBezTo>
                  <a:cubicBezTo>
                    <a:pt x="922775" y="2489142"/>
                    <a:pt x="1079570" y="2396130"/>
                    <a:pt x="1180554" y="2382842"/>
                  </a:cubicBezTo>
                  <a:cubicBezTo>
                    <a:pt x="1175239" y="2570198"/>
                    <a:pt x="1015788" y="2594115"/>
                    <a:pt x="869625" y="2566210"/>
                  </a:cubicBezTo>
                  <a:cubicBezTo>
                    <a:pt x="876268" y="2696428"/>
                    <a:pt x="1152650" y="2598100"/>
                    <a:pt x="1253636" y="2657895"/>
                  </a:cubicBezTo>
                  <a:cubicBezTo>
                    <a:pt x="1452949" y="2584813"/>
                    <a:pt x="1294827" y="2741606"/>
                    <a:pt x="1199158" y="2749578"/>
                  </a:cubicBezTo>
                  <a:cubicBezTo>
                    <a:pt x="1308116" y="2770839"/>
                    <a:pt x="1211115" y="2794757"/>
                    <a:pt x="1159294" y="2786784"/>
                  </a:cubicBezTo>
                  <a:cubicBezTo>
                    <a:pt x="1250979" y="2882455"/>
                    <a:pt x="1038377" y="2764196"/>
                    <a:pt x="1007816" y="2834619"/>
                  </a:cubicBezTo>
                  <a:cubicBezTo>
                    <a:pt x="1128732" y="2902386"/>
                    <a:pt x="1301471" y="2918331"/>
                    <a:pt x="1446306" y="2922318"/>
                  </a:cubicBezTo>
                  <a:cubicBezTo>
                    <a:pt x="1559915" y="2908366"/>
                    <a:pt x="1533008" y="2917584"/>
                    <a:pt x="1478819" y="2941564"/>
                  </a:cubicBezTo>
                  <a:lnTo>
                    <a:pt x="1446714" y="2957097"/>
                  </a:lnTo>
                  <a:lnTo>
                    <a:pt x="0" y="29570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3402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307D085-B667-4D37-A930-54AE1C03F6E4}"/>
                </a:ext>
              </a:extLst>
            </p:cNvPr>
            <p:cNvSpPr/>
            <p:nvPr/>
          </p:nvSpPr>
          <p:spPr>
            <a:xfrm>
              <a:off x="276796" y="1136215"/>
              <a:ext cx="1113713" cy="2991029"/>
            </a:xfrm>
            <a:custGeom>
              <a:avLst/>
              <a:gdLst>
                <a:gd name="connsiteX0" fmla="*/ 807386 w 1113712"/>
                <a:gd name="connsiteY0" fmla="*/ 1975864 h 2991028"/>
                <a:gd name="connsiteX1" fmla="*/ 807386 w 1113712"/>
                <a:gd name="connsiteY1" fmla="*/ 1975864 h 2991028"/>
                <a:gd name="connsiteX2" fmla="*/ 970824 w 1113712"/>
                <a:gd name="connsiteY2" fmla="*/ 1251690 h 2991028"/>
                <a:gd name="connsiteX3" fmla="*/ 970824 w 1113712"/>
                <a:gd name="connsiteY3" fmla="*/ 1251690 h 2991028"/>
                <a:gd name="connsiteX4" fmla="*/ 701085 w 1113712"/>
                <a:gd name="connsiteY4" fmla="*/ 1251690 h 2991028"/>
                <a:gd name="connsiteX5" fmla="*/ 835291 w 1113712"/>
                <a:gd name="connsiteY5" fmla="*/ 1310157 h 2991028"/>
                <a:gd name="connsiteX6" fmla="*/ 701085 w 1113712"/>
                <a:gd name="connsiteY6" fmla="*/ 1251690 h 2991028"/>
                <a:gd name="connsiteX7" fmla="*/ 1035932 w 1113712"/>
                <a:gd name="connsiteY7" fmla="*/ 1229102 h 2991028"/>
                <a:gd name="connsiteX8" fmla="*/ 1035932 w 1113712"/>
                <a:gd name="connsiteY8" fmla="*/ 1229102 h 2991028"/>
                <a:gd name="connsiteX9" fmla="*/ 1091741 w 1113712"/>
                <a:gd name="connsiteY9" fmla="*/ 1199868 h 2991028"/>
                <a:gd name="connsiteX10" fmla="*/ 1091741 w 1113712"/>
                <a:gd name="connsiteY10" fmla="*/ 1199868 h 2991028"/>
                <a:gd name="connsiteX11" fmla="*/ 954879 w 1113712"/>
                <a:gd name="connsiteY11" fmla="*/ 554092 h 2991028"/>
                <a:gd name="connsiteX12" fmla="*/ 973481 w 1113712"/>
                <a:gd name="connsiteY12" fmla="*/ 597942 h 2991028"/>
                <a:gd name="connsiteX13" fmla="*/ 954879 w 1113712"/>
                <a:gd name="connsiteY13" fmla="*/ 554092 h 2991028"/>
                <a:gd name="connsiteX14" fmla="*/ 986769 w 1113712"/>
                <a:gd name="connsiteY14" fmla="*/ 390655 h 2991028"/>
                <a:gd name="connsiteX15" fmla="*/ 1017330 w 1113712"/>
                <a:gd name="connsiteY15" fmla="*/ 446464 h 2991028"/>
                <a:gd name="connsiteX16" fmla="*/ 986769 w 1113712"/>
                <a:gd name="connsiteY16" fmla="*/ 390655 h 2991028"/>
                <a:gd name="connsiteX17" fmla="*/ 1074467 w 1113712"/>
                <a:gd name="connsiteY17" fmla="*/ 0 h 2991028"/>
                <a:gd name="connsiteX18" fmla="*/ 1101955 w 1113712"/>
                <a:gd name="connsiteY18" fmla="*/ 13529 h 2991028"/>
                <a:gd name="connsiteX19" fmla="*/ 1113712 w 1113712"/>
                <a:gd name="connsiteY19" fmla="*/ 31513 h 2991028"/>
                <a:gd name="connsiteX20" fmla="*/ 1113712 w 1113712"/>
                <a:gd name="connsiteY20" fmla="*/ 2991028 h 2991028"/>
                <a:gd name="connsiteX21" fmla="*/ 380617 w 1113712"/>
                <a:gd name="connsiteY21" fmla="*/ 2991028 h 2991028"/>
                <a:gd name="connsiteX22" fmla="*/ 384865 w 1113712"/>
                <a:gd name="connsiteY22" fmla="*/ 2982557 h 2991028"/>
                <a:gd name="connsiteX23" fmla="*/ 370960 w 1113712"/>
                <a:gd name="connsiteY23" fmla="*/ 2976437 h 2991028"/>
                <a:gd name="connsiteX24" fmla="*/ 337023 w 1113712"/>
                <a:gd name="connsiteY24" fmla="*/ 2991028 h 2991028"/>
                <a:gd name="connsiteX25" fmla="*/ 336998 w 1113712"/>
                <a:gd name="connsiteY25" fmla="*/ 2991028 h 2991028"/>
                <a:gd name="connsiteX26" fmla="*/ 312923 w 1113712"/>
                <a:gd name="connsiteY26" fmla="*/ 2971636 h 2991028"/>
                <a:gd name="connsiteX27" fmla="*/ 116432 w 1113712"/>
                <a:gd name="connsiteY27" fmla="*/ 2908653 h 2991028"/>
                <a:gd name="connsiteX28" fmla="*/ 80556 w 1113712"/>
                <a:gd name="connsiteY28" fmla="*/ 2848859 h 2991028"/>
                <a:gd name="connsiteX29" fmla="*/ 135035 w 1113712"/>
                <a:gd name="connsiteY29" fmla="*/ 2814311 h 2991028"/>
                <a:gd name="connsiteX30" fmla="*/ 590799 w 1113712"/>
                <a:gd name="connsiteY30" fmla="*/ 2786407 h 2991028"/>
                <a:gd name="connsiteX31" fmla="*/ 523032 w 1113712"/>
                <a:gd name="connsiteY31" fmla="*/ 2714654 h 2991028"/>
                <a:gd name="connsiteX32" fmla="*/ 410089 w 1113712"/>
                <a:gd name="connsiteY32" fmla="*/ 2664161 h 2991028"/>
                <a:gd name="connsiteX33" fmla="*/ 218747 w 1113712"/>
                <a:gd name="connsiteY33" fmla="*/ 2660175 h 2991028"/>
                <a:gd name="connsiteX34" fmla="*/ 49994 w 1113712"/>
                <a:gd name="connsiteY34" fmla="*/ 2588422 h 2991028"/>
                <a:gd name="connsiteX35" fmla="*/ 53981 w 1113712"/>
                <a:gd name="connsiteY35" fmla="*/ 2494079 h 2991028"/>
                <a:gd name="connsiteX36" fmla="*/ 593457 w 1113712"/>
                <a:gd name="connsiteY36" fmla="*/ 2444916 h 2991028"/>
                <a:gd name="connsiteX37" fmla="*/ 775496 w 1113712"/>
                <a:gd name="connsiteY37" fmla="*/ 2309383 h 2991028"/>
                <a:gd name="connsiteX38" fmla="*/ 625346 w 1113712"/>
                <a:gd name="connsiteY38" fmla="*/ 2314698 h 2991028"/>
                <a:gd name="connsiteX39" fmla="*/ 519047 w 1113712"/>
                <a:gd name="connsiteY39" fmla="*/ 2345259 h 2991028"/>
                <a:gd name="connsiteX40" fmla="*/ 149652 w 1113712"/>
                <a:gd name="connsiteY40" fmla="*/ 2205739 h 2991028"/>
                <a:gd name="connsiteX41" fmla="*/ 612059 w 1113712"/>
                <a:gd name="connsiteY41" fmla="*/ 2064891 h 2991028"/>
                <a:gd name="connsiteX42" fmla="*/ 639963 w 1113712"/>
                <a:gd name="connsiteY42" fmla="*/ 1961248 h 2991028"/>
                <a:gd name="connsiteX43" fmla="*/ 261267 w 1113712"/>
                <a:gd name="connsiteY43" fmla="*/ 1894811 h 2991028"/>
                <a:gd name="connsiteX44" fmla="*/ 491142 w 1113712"/>
                <a:gd name="connsiteY44" fmla="*/ 1817742 h 2991028"/>
                <a:gd name="connsiteX45" fmla="*/ 321060 w 1113712"/>
                <a:gd name="connsiteY45" fmla="*/ 1670249 h 2991028"/>
                <a:gd name="connsiteX46" fmla="*/ 768853 w 1113712"/>
                <a:gd name="connsiteY46" fmla="*/ 1602483 h 2991028"/>
                <a:gd name="connsiteX47" fmla="*/ 513731 w 1113712"/>
                <a:gd name="connsiteY47" fmla="*/ 1478908 h 2991028"/>
                <a:gd name="connsiteX48" fmla="*/ 322390 w 1113712"/>
                <a:gd name="connsiteY48" fmla="*/ 1347361 h 2991028"/>
                <a:gd name="connsiteX49" fmla="*/ 451278 w 1113712"/>
                <a:gd name="connsiteY49" fmla="*/ 1327429 h 2991028"/>
                <a:gd name="connsiteX50" fmla="*/ 544292 w 1113712"/>
                <a:gd name="connsiteY50" fmla="*/ 1263649 h 2991028"/>
                <a:gd name="connsiteX51" fmla="*/ 491142 w 1113712"/>
                <a:gd name="connsiteY51" fmla="*/ 1170636 h 2991028"/>
                <a:gd name="connsiteX52" fmla="*/ 487156 w 1113712"/>
                <a:gd name="connsiteY52" fmla="*/ 1089582 h 2991028"/>
                <a:gd name="connsiteX53" fmla="*/ 691785 w 1113712"/>
                <a:gd name="connsiteY53" fmla="*/ 1048390 h 2991028"/>
                <a:gd name="connsiteX54" fmla="*/ 1071810 w 1113712"/>
                <a:gd name="connsiteY54" fmla="*/ 951392 h 2991028"/>
                <a:gd name="connsiteX55" fmla="*/ 747592 w 1113712"/>
                <a:gd name="connsiteY55" fmla="*/ 1005870 h 2991028"/>
                <a:gd name="connsiteX56" fmla="*/ 628004 w 1113712"/>
                <a:gd name="connsiteY56" fmla="*/ 950062 h 2991028"/>
                <a:gd name="connsiteX57" fmla="*/ 584155 w 1113712"/>
                <a:gd name="connsiteY57" fmla="*/ 895583 h 2991028"/>
                <a:gd name="connsiteX58" fmla="*/ 491142 w 1113712"/>
                <a:gd name="connsiteY58" fmla="*/ 829146 h 2991028"/>
                <a:gd name="connsiteX59" fmla="*/ 771511 w 1113712"/>
                <a:gd name="connsiteY59" fmla="*/ 853063 h 2991028"/>
                <a:gd name="connsiteX60" fmla="*/ 1071810 w 1113712"/>
                <a:gd name="connsiteY60" fmla="*/ 795926 h 2991028"/>
                <a:gd name="connsiteX61" fmla="*/ 905714 w 1113712"/>
                <a:gd name="connsiteY61" fmla="*/ 790611 h 2991028"/>
                <a:gd name="connsiteX62" fmla="*/ 747592 w 1113712"/>
                <a:gd name="connsiteY62" fmla="*/ 742776 h 2991028"/>
                <a:gd name="connsiteX63" fmla="*/ 731647 w 1113712"/>
                <a:gd name="connsiteY63" fmla="*/ 619202 h 2991028"/>
                <a:gd name="connsiteX64" fmla="*/ 705072 w 1113712"/>
                <a:gd name="connsiteY64" fmla="*/ 522202 h 2991028"/>
                <a:gd name="connsiteX65" fmla="*/ 880468 w 1113712"/>
                <a:gd name="connsiteY65" fmla="*/ 447791 h 2991028"/>
                <a:gd name="connsiteX66" fmla="*/ 891098 w 1113712"/>
                <a:gd name="connsiteY66" fmla="*/ 410586 h 2991028"/>
                <a:gd name="connsiteX67" fmla="*/ 913686 w 1113712"/>
                <a:gd name="connsiteY67" fmla="*/ 260437 h 2991028"/>
                <a:gd name="connsiteX68" fmla="*/ 1018659 w 1113712"/>
                <a:gd name="connsiteY68" fmla="*/ 322888 h 2991028"/>
                <a:gd name="connsiteX69" fmla="*/ 982783 w 1113712"/>
                <a:gd name="connsiteY69" fmla="*/ 136862 h 2991028"/>
                <a:gd name="connsiteX70" fmla="*/ 1074467 w 1113712"/>
                <a:gd name="connsiteY70" fmla="*/ 0 h 29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113712" h="2991028">
                  <a:moveTo>
                    <a:pt x="807386" y="1975864"/>
                  </a:moveTo>
                  <a:cubicBezTo>
                    <a:pt x="657238" y="2001111"/>
                    <a:pt x="706400" y="2051604"/>
                    <a:pt x="807386" y="1975864"/>
                  </a:cubicBezTo>
                  <a:close/>
                  <a:moveTo>
                    <a:pt x="970824" y="1251690"/>
                  </a:moveTo>
                  <a:cubicBezTo>
                    <a:pt x="922989" y="1274279"/>
                    <a:pt x="1014672" y="1270294"/>
                    <a:pt x="970824" y="1251690"/>
                  </a:cubicBezTo>
                  <a:close/>
                  <a:moveTo>
                    <a:pt x="701085" y="1251690"/>
                  </a:moveTo>
                  <a:cubicBezTo>
                    <a:pt x="663880" y="1338060"/>
                    <a:pt x="790113" y="1319456"/>
                    <a:pt x="835291" y="1310157"/>
                  </a:cubicBezTo>
                  <a:cubicBezTo>
                    <a:pt x="1034605" y="1241060"/>
                    <a:pt x="752907" y="1312814"/>
                    <a:pt x="701085" y="1251690"/>
                  </a:cubicBezTo>
                  <a:close/>
                  <a:moveTo>
                    <a:pt x="1035932" y="1229102"/>
                  </a:moveTo>
                  <a:cubicBezTo>
                    <a:pt x="988097" y="1251690"/>
                    <a:pt x="1079782" y="1247704"/>
                    <a:pt x="1035932" y="1229102"/>
                  </a:cubicBezTo>
                  <a:close/>
                  <a:moveTo>
                    <a:pt x="1091741" y="1199868"/>
                  </a:moveTo>
                  <a:cubicBezTo>
                    <a:pt x="1033275" y="1219801"/>
                    <a:pt x="1130274" y="1225116"/>
                    <a:pt x="1091741" y="1199868"/>
                  </a:cubicBezTo>
                  <a:close/>
                  <a:moveTo>
                    <a:pt x="954879" y="554092"/>
                  </a:moveTo>
                  <a:cubicBezTo>
                    <a:pt x="925646" y="556749"/>
                    <a:pt x="974810" y="599269"/>
                    <a:pt x="973481" y="597942"/>
                  </a:cubicBezTo>
                  <a:cubicBezTo>
                    <a:pt x="1071810" y="693613"/>
                    <a:pt x="1050550" y="556749"/>
                    <a:pt x="954879" y="554092"/>
                  </a:cubicBezTo>
                  <a:close/>
                  <a:moveTo>
                    <a:pt x="986769" y="390655"/>
                  </a:moveTo>
                  <a:cubicBezTo>
                    <a:pt x="977467" y="415901"/>
                    <a:pt x="1012015" y="427861"/>
                    <a:pt x="1017330" y="446464"/>
                  </a:cubicBezTo>
                  <a:cubicBezTo>
                    <a:pt x="1057192" y="589969"/>
                    <a:pt x="1077125" y="399956"/>
                    <a:pt x="986769" y="390655"/>
                  </a:cubicBezTo>
                  <a:close/>
                  <a:moveTo>
                    <a:pt x="1074467" y="0"/>
                  </a:moveTo>
                  <a:cubicBezTo>
                    <a:pt x="1086426" y="2990"/>
                    <a:pt x="1095354" y="7661"/>
                    <a:pt x="1101955" y="13529"/>
                  </a:cubicBezTo>
                  <a:lnTo>
                    <a:pt x="1113712" y="31513"/>
                  </a:lnTo>
                  <a:lnTo>
                    <a:pt x="1113712" y="2991028"/>
                  </a:lnTo>
                  <a:lnTo>
                    <a:pt x="380617" y="2991028"/>
                  </a:lnTo>
                  <a:lnTo>
                    <a:pt x="384865" y="2982557"/>
                  </a:lnTo>
                  <a:cubicBezTo>
                    <a:pt x="387715" y="2975254"/>
                    <a:pt x="386090" y="2971491"/>
                    <a:pt x="370960" y="2976437"/>
                  </a:cubicBezTo>
                  <a:lnTo>
                    <a:pt x="337023" y="2991028"/>
                  </a:lnTo>
                  <a:lnTo>
                    <a:pt x="336998" y="2991028"/>
                  </a:lnTo>
                  <a:lnTo>
                    <a:pt x="312923" y="2971636"/>
                  </a:lnTo>
                  <a:cubicBezTo>
                    <a:pt x="249122" y="2938010"/>
                    <a:pt x="138524" y="2977250"/>
                    <a:pt x="116432" y="2908653"/>
                  </a:cubicBezTo>
                  <a:cubicBezTo>
                    <a:pt x="-47004" y="2875434"/>
                    <a:pt x="214761" y="2864804"/>
                    <a:pt x="80556" y="2848859"/>
                  </a:cubicBezTo>
                  <a:cubicBezTo>
                    <a:pt x="-85539" y="2806338"/>
                    <a:pt x="42022" y="2782421"/>
                    <a:pt x="135035" y="2814311"/>
                  </a:cubicBezTo>
                  <a:cubicBezTo>
                    <a:pt x="278540" y="2810325"/>
                    <a:pt x="432676" y="2826269"/>
                    <a:pt x="590799" y="2786407"/>
                  </a:cubicBezTo>
                  <a:cubicBezTo>
                    <a:pt x="739620" y="2754516"/>
                    <a:pt x="609402" y="2701366"/>
                    <a:pt x="523032" y="2714654"/>
                  </a:cubicBezTo>
                  <a:cubicBezTo>
                    <a:pt x="507087" y="2633600"/>
                    <a:pt x="404774" y="2755846"/>
                    <a:pt x="410089" y="2664161"/>
                  </a:cubicBezTo>
                  <a:cubicBezTo>
                    <a:pt x="343650" y="2681435"/>
                    <a:pt x="303788" y="2645558"/>
                    <a:pt x="218747" y="2660175"/>
                  </a:cubicBezTo>
                  <a:cubicBezTo>
                    <a:pt x="254623" y="2584435"/>
                    <a:pt x="-4485" y="2654860"/>
                    <a:pt x="49994" y="2588422"/>
                  </a:cubicBezTo>
                  <a:cubicBezTo>
                    <a:pt x="174897" y="2529957"/>
                    <a:pt x="-49662" y="2540587"/>
                    <a:pt x="53981" y="2494079"/>
                  </a:cubicBezTo>
                  <a:cubicBezTo>
                    <a:pt x="230706" y="2455546"/>
                    <a:pt x="419389" y="2494079"/>
                    <a:pt x="593457" y="2444916"/>
                  </a:cubicBezTo>
                  <a:cubicBezTo>
                    <a:pt x="382184" y="2365191"/>
                    <a:pt x="713045" y="2375821"/>
                    <a:pt x="775496" y="2309383"/>
                  </a:cubicBezTo>
                  <a:cubicBezTo>
                    <a:pt x="717031" y="2240288"/>
                    <a:pt x="677167" y="2342601"/>
                    <a:pt x="625346" y="2314698"/>
                  </a:cubicBezTo>
                  <a:cubicBezTo>
                    <a:pt x="562894" y="2297424"/>
                    <a:pt x="590799" y="2318684"/>
                    <a:pt x="519047" y="2345259"/>
                  </a:cubicBezTo>
                  <a:cubicBezTo>
                    <a:pt x="380855" y="2323999"/>
                    <a:pt x="259938" y="2312040"/>
                    <a:pt x="149652" y="2205739"/>
                  </a:cubicBezTo>
                  <a:cubicBezTo>
                    <a:pt x="225391" y="2135315"/>
                    <a:pt x="479183" y="2126015"/>
                    <a:pt x="612059" y="2064891"/>
                  </a:cubicBezTo>
                  <a:cubicBezTo>
                    <a:pt x="558909" y="1983836"/>
                    <a:pt x="685140" y="1994466"/>
                    <a:pt x="639963" y="1961248"/>
                  </a:cubicBezTo>
                  <a:cubicBezTo>
                    <a:pt x="505758" y="2070206"/>
                    <a:pt x="390156" y="1971878"/>
                    <a:pt x="261267" y="1894811"/>
                  </a:cubicBezTo>
                  <a:cubicBezTo>
                    <a:pt x="230706" y="1811098"/>
                    <a:pt x="701085" y="1910756"/>
                    <a:pt x="491142" y="1817742"/>
                  </a:cubicBezTo>
                  <a:cubicBezTo>
                    <a:pt x="472540" y="1809770"/>
                    <a:pt x="261267" y="1716756"/>
                    <a:pt x="321060" y="1670249"/>
                  </a:cubicBezTo>
                  <a:cubicBezTo>
                    <a:pt x="465896" y="1611784"/>
                    <a:pt x="638634" y="1711441"/>
                    <a:pt x="768853" y="1602483"/>
                  </a:cubicBezTo>
                  <a:cubicBezTo>
                    <a:pt x="718360" y="1648989"/>
                    <a:pt x="614717" y="1476251"/>
                    <a:pt x="513731" y="1478908"/>
                  </a:cubicBezTo>
                  <a:cubicBezTo>
                    <a:pt x="461910" y="1465621"/>
                    <a:pt x="234692" y="1368621"/>
                    <a:pt x="322390" y="1347361"/>
                  </a:cubicBezTo>
                  <a:cubicBezTo>
                    <a:pt x="419389" y="1395197"/>
                    <a:pt x="380855" y="1288897"/>
                    <a:pt x="451278" y="1327429"/>
                  </a:cubicBezTo>
                  <a:cubicBezTo>
                    <a:pt x="590799" y="1416457"/>
                    <a:pt x="459252" y="1262320"/>
                    <a:pt x="544292" y="1263649"/>
                  </a:cubicBezTo>
                  <a:cubicBezTo>
                    <a:pt x="739620" y="1294212"/>
                    <a:pt x="585484" y="1197211"/>
                    <a:pt x="491142" y="1170636"/>
                  </a:cubicBezTo>
                  <a:cubicBezTo>
                    <a:pt x="499115" y="1157348"/>
                    <a:pt x="403444" y="1090911"/>
                    <a:pt x="487156" y="1089582"/>
                  </a:cubicBezTo>
                  <a:cubicBezTo>
                    <a:pt x="546949" y="1021815"/>
                    <a:pt x="775496" y="1136088"/>
                    <a:pt x="691785" y="1048390"/>
                  </a:cubicBezTo>
                  <a:cubicBezTo>
                    <a:pt x="816688" y="1085595"/>
                    <a:pt x="984111" y="1084267"/>
                    <a:pt x="1071810" y="951392"/>
                  </a:cubicBezTo>
                  <a:cubicBezTo>
                    <a:pt x="1058522" y="910199"/>
                    <a:pt x="814031" y="1085595"/>
                    <a:pt x="747592" y="1005870"/>
                  </a:cubicBezTo>
                  <a:cubicBezTo>
                    <a:pt x="915016" y="857049"/>
                    <a:pt x="654580" y="1077622"/>
                    <a:pt x="628004" y="950062"/>
                  </a:cubicBezTo>
                  <a:cubicBezTo>
                    <a:pt x="784798" y="847748"/>
                    <a:pt x="430019" y="1019158"/>
                    <a:pt x="584155" y="895583"/>
                  </a:cubicBezTo>
                  <a:cubicBezTo>
                    <a:pt x="536319" y="904884"/>
                    <a:pt x="303788" y="843761"/>
                    <a:pt x="491142" y="829146"/>
                  </a:cubicBezTo>
                  <a:cubicBezTo>
                    <a:pt x="553594" y="722845"/>
                    <a:pt x="685140" y="857049"/>
                    <a:pt x="771511" y="853063"/>
                  </a:cubicBezTo>
                  <a:cubicBezTo>
                    <a:pt x="699757" y="736132"/>
                    <a:pt x="1114329" y="984610"/>
                    <a:pt x="1071810" y="795926"/>
                  </a:cubicBezTo>
                  <a:cubicBezTo>
                    <a:pt x="988097" y="850406"/>
                    <a:pt x="992084" y="782638"/>
                    <a:pt x="905714" y="790611"/>
                  </a:cubicBezTo>
                  <a:cubicBezTo>
                    <a:pt x="950891" y="712215"/>
                    <a:pt x="812701" y="765365"/>
                    <a:pt x="747592" y="742776"/>
                  </a:cubicBezTo>
                  <a:cubicBezTo>
                    <a:pt x="609402" y="694940"/>
                    <a:pt x="913686" y="682983"/>
                    <a:pt x="731647" y="619202"/>
                  </a:cubicBezTo>
                  <a:cubicBezTo>
                    <a:pt x="618703" y="563394"/>
                    <a:pt x="835291" y="578009"/>
                    <a:pt x="705072" y="522202"/>
                  </a:cubicBezTo>
                  <a:cubicBezTo>
                    <a:pt x="707730" y="475696"/>
                    <a:pt x="1014672" y="631160"/>
                    <a:pt x="880468" y="447791"/>
                  </a:cubicBezTo>
                  <a:cubicBezTo>
                    <a:pt x="964180" y="487655"/>
                    <a:pt x="1000056" y="410586"/>
                    <a:pt x="891098" y="410586"/>
                  </a:cubicBezTo>
                  <a:cubicBezTo>
                    <a:pt x="948234" y="387997"/>
                    <a:pt x="772838" y="205957"/>
                    <a:pt x="913686" y="260437"/>
                  </a:cubicBezTo>
                  <a:cubicBezTo>
                    <a:pt x="954879" y="233862"/>
                    <a:pt x="1004042" y="229874"/>
                    <a:pt x="1018659" y="322888"/>
                  </a:cubicBezTo>
                  <a:cubicBezTo>
                    <a:pt x="1135589" y="429189"/>
                    <a:pt x="965509" y="136862"/>
                    <a:pt x="982783" y="136862"/>
                  </a:cubicBezTo>
                  <a:cubicBezTo>
                    <a:pt x="1107686" y="269738"/>
                    <a:pt x="1059850" y="77069"/>
                    <a:pt x="1074467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3402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53A449B-1E16-427E-AA1F-1761A105A61E}"/>
              </a:ext>
            </a:extLst>
          </p:cNvPr>
          <p:cNvSpPr/>
          <p:nvPr userDrawn="1"/>
        </p:nvSpPr>
        <p:spPr>
          <a:xfrm>
            <a:off x="4238143" y="0"/>
            <a:ext cx="1404991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483" tIns="57744" rIns="115483" bIns="57744" rtlCol="0" anchor="ctr"/>
          <a:lstStyle/>
          <a:p>
            <a:pPr algn="ctr"/>
            <a:endParaRPr lang="en-US" sz="2916"/>
          </a:p>
        </p:txBody>
      </p:sp>
      <p:grpSp>
        <p:nvGrpSpPr>
          <p:cNvPr id="10" name="Group 53">
            <a:extLst>
              <a:ext uri="{FF2B5EF4-FFF2-40B4-BE49-F238E27FC236}">
                <a16:creationId xmlns:a16="http://schemas.microsoft.com/office/drawing/2014/main" id="{A3D05169-BAAB-49AE-B6AB-F6EDA5219658}"/>
              </a:ext>
            </a:extLst>
          </p:cNvPr>
          <p:cNvGrpSpPr/>
          <p:nvPr userDrawn="1"/>
        </p:nvGrpSpPr>
        <p:grpSpPr>
          <a:xfrm>
            <a:off x="1224362" y="4799967"/>
            <a:ext cx="2258308" cy="3849075"/>
            <a:chOff x="11521621" y="1903133"/>
            <a:chExt cx="2494544" cy="425172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662FEF3-1917-4118-A53E-3734B721FD74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adFill flip="none" rotWithShape="1">
              <a:gsLst>
                <a:gs pos="75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402"/>
            </a:p>
          </p:txBody>
        </p:sp>
        <p:grpSp>
          <p:nvGrpSpPr>
            <p:cNvPr id="11" name="Group 55">
              <a:extLst>
                <a:ext uri="{FF2B5EF4-FFF2-40B4-BE49-F238E27FC236}">
                  <a16:creationId xmlns:a16="http://schemas.microsoft.com/office/drawing/2014/main" id="{EE2EF4D9-4CF5-400C-A9F0-AD7A0BD54A78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4185759"/>
              <a:chOff x="11521621" y="1969094"/>
              <a:chExt cx="2494544" cy="4185759"/>
            </a:xfrm>
          </p:grpSpPr>
          <p:grpSp>
            <p:nvGrpSpPr>
              <p:cNvPr id="12" name="Group 56">
                <a:extLst>
                  <a:ext uri="{FF2B5EF4-FFF2-40B4-BE49-F238E27FC236}">
                    <a16:creationId xmlns:a16="http://schemas.microsoft.com/office/drawing/2014/main" id="{28497920-E136-42D7-9412-1BD60605931D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98BF5F43-E851-4EF1-BD30-1A3EA3DBFB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239A8E24-3262-47F3-8EE2-A371E7B0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3131A34C-91F3-4276-90E0-38EA36726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45293FBB-84BA-42C0-8D04-E7711A61D918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402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D71E92F0-854E-4348-B522-E514A01DE665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402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77B26116-3BCE-40E9-AE21-3B3AD12ABC44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402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73A68979-BA70-4ED6-B4C8-3947E4DA45E0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402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63EC72E7-6A91-4B49-BE33-260E67D58848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402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33C767EF-BC74-470D-9DE9-80F9E1EBE8B6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402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ABAA443-D4A2-4AD3-86E3-A9A56ADD1B2F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402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985EE30F-3169-41D8-AB7E-5DD444E5D5CF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402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55D40BAD-C198-4806-9C94-D174ECA8118B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402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A7BB54F3-47F4-425D-83D1-DEFB6DF87CA2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402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0AF18DC6-16E1-4799-BB5C-0F3A0C7FA28B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402"/>
                </a:p>
              </p:txBody>
            </p:sp>
          </p:grpSp>
          <p:grpSp>
            <p:nvGrpSpPr>
              <p:cNvPr id="13" name="Group 57">
                <a:extLst>
                  <a:ext uri="{FF2B5EF4-FFF2-40B4-BE49-F238E27FC236}">
                    <a16:creationId xmlns:a16="http://schemas.microsoft.com/office/drawing/2014/main" id="{342C8FA0-A3B0-4165-BF81-245EB245A084}"/>
                  </a:ext>
                </a:extLst>
              </p:cNvPr>
              <p:cNvGrpSpPr/>
              <p:nvPr/>
            </p:nvGrpSpPr>
            <p:grpSpPr>
              <a:xfrm>
                <a:off x="12470968" y="4604322"/>
                <a:ext cx="839142" cy="1550531"/>
                <a:chOff x="12470968" y="4604322"/>
                <a:chExt cx="839142" cy="1550531"/>
              </a:xfrm>
            </p:grpSpPr>
            <p:grpSp>
              <p:nvGrpSpPr>
                <p:cNvPr id="14" name="Group 58">
                  <a:extLst>
                    <a:ext uri="{FF2B5EF4-FFF2-40B4-BE49-F238E27FC236}">
                      <a16:creationId xmlns:a16="http://schemas.microsoft.com/office/drawing/2014/main" id="{334060C5-27F3-4421-A304-B193F9BD3396}"/>
                    </a:ext>
                  </a:extLst>
                </p:cNvPr>
                <p:cNvGrpSpPr/>
                <p:nvPr/>
              </p:nvGrpSpPr>
              <p:grpSpPr>
                <a:xfrm>
                  <a:off x="12710801" y="4604322"/>
                  <a:ext cx="471270" cy="1549314"/>
                  <a:chOff x="2541356" y="1774680"/>
                  <a:chExt cx="1106202" cy="363666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5E3F14CE-CF61-4B63-BE02-EF710F602842}"/>
                      </a:ext>
                    </a:extLst>
                  </p:cNvPr>
                  <p:cNvSpPr/>
                  <p:nvPr/>
                </p:nvSpPr>
                <p:spPr>
                  <a:xfrm>
                    <a:off x="2571096" y="4597937"/>
                    <a:ext cx="402336" cy="182880"/>
                  </a:xfrm>
                  <a:custGeom>
                    <a:avLst/>
                    <a:gdLst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86764 w 3480752"/>
                      <a:gd name="connsiteY4" fmla="*/ 323526 h 1560620"/>
                      <a:gd name="connsiteX5" fmla="*/ 702687 w 3480752"/>
                      <a:gd name="connsiteY5" fmla="*/ 277806 h 1560620"/>
                      <a:gd name="connsiteX6" fmla="*/ 833420 w 3480752"/>
                      <a:gd name="connsiteY6" fmla="*/ 310489 h 1560620"/>
                      <a:gd name="connsiteX7" fmla="*/ 1241959 w 3480752"/>
                      <a:gd name="connsiteY7" fmla="*/ 343172 h 1560620"/>
                      <a:gd name="connsiteX8" fmla="*/ 3480752 w 3480752"/>
                      <a:gd name="connsiteY8" fmla="*/ 1560620 h 1560620"/>
                      <a:gd name="connsiteX9" fmla="*/ 3064038 w 3480752"/>
                      <a:gd name="connsiteY9" fmla="*/ 1527929 h 1560620"/>
                      <a:gd name="connsiteX10" fmla="*/ 3057133 w 3480752"/>
                      <a:gd name="connsiteY10" fmla="*/ 1524163 h 1560620"/>
                      <a:gd name="connsiteX11" fmla="*/ 2941481 w 3480752"/>
                      <a:gd name="connsiteY11" fmla="*/ 1495246 h 1560620"/>
                      <a:gd name="connsiteX12" fmla="*/ 2881754 w 3480752"/>
                      <a:gd name="connsiteY12" fmla="*/ 1462767 h 1560620"/>
                      <a:gd name="connsiteX13" fmla="*/ 2879802 w 3480752"/>
                      <a:gd name="connsiteY13" fmla="*/ 1466146 h 1560620"/>
                      <a:gd name="connsiteX14" fmla="*/ 2933314 w 3480752"/>
                      <a:gd name="connsiteY14" fmla="*/ 1495246 h 1560620"/>
                      <a:gd name="connsiteX15" fmla="*/ 2353185 w 3480752"/>
                      <a:gd name="connsiteY15" fmla="*/ 1274639 h 1560620"/>
                      <a:gd name="connsiteX16" fmla="*/ 2238794 w 3480752"/>
                      <a:gd name="connsiteY16" fmla="*/ 1217440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02687 w 3480752"/>
                      <a:gd name="connsiteY4" fmla="*/ 277806 h 1560620"/>
                      <a:gd name="connsiteX5" fmla="*/ 833420 w 3480752"/>
                      <a:gd name="connsiteY5" fmla="*/ 310489 h 1560620"/>
                      <a:gd name="connsiteX6" fmla="*/ 1241959 w 3480752"/>
                      <a:gd name="connsiteY6" fmla="*/ 343172 h 1560620"/>
                      <a:gd name="connsiteX7" fmla="*/ 3480752 w 3480752"/>
                      <a:gd name="connsiteY7" fmla="*/ 1560620 h 1560620"/>
                      <a:gd name="connsiteX8" fmla="*/ 3064038 w 3480752"/>
                      <a:gd name="connsiteY8" fmla="*/ 1527929 h 1560620"/>
                      <a:gd name="connsiteX9" fmla="*/ 3057133 w 3480752"/>
                      <a:gd name="connsiteY9" fmla="*/ 1524163 h 1560620"/>
                      <a:gd name="connsiteX10" fmla="*/ 2941481 w 3480752"/>
                      <a:gd name="connsiteY10" fmla="*/ 1495246 h 1560620"/>
                      <a:gd name="connsiteX11" fmla="*/ 2881754 w 3480752"/>
                      <a:gd name="connsiteY11" fmla="*/ 1462767 h 1560620"/>
                      <a:gd name="connsiteX12" fmla="*/ 2879802 w 3480752"/>
                      <a:gd name="connsiteY12" fmla="*/ 1466146 h 1560620"/>
                      <a:gd name="connsiteX13" fmla="*/ 2933314 w 3480752"/>
                      <a:gd name="connsiteY13" fmla="*/ 1495246 h 1560620"/>
                      <a:gd name="connsiteX14" fmla="*/ 2353185 w 3480752"/>
                      <a:gd name="connsiteY14" fmla="*/ 1274639 h 1560620"/>
                      <a:gd name="connsiteX15" fmla="*/ 2238794 w 3480752"/>
                      <a:gd name="connsiteY15" fmla="*/ 1217440 h 1560620"/>
                      <a:gd name="connsiteX16" fmla="*/ 62916 w 3480752"/>
                      <a:gd name="connsiteY16" fmla="*/ 34213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879802 w 3480752"/>
                      <a:gd name="connsiteY11" fmla="*/ 1466146 h 1560620"/>
                      <a:gd name="connsiteX12" fmla="*/ 2933314 w 3480752"/>
                      <a:gd name="connsiteY12" fmla="*/ 1495246 h 1560620"/>
                      <a:gd name="connsiteX13" fmla="*/ 2353185 w 3480752"/>
                      <a:gd name="connsiteY13" fmla="*/ 1274639 h 1560620"/>
                      <a:gd name="connsiteX14" fmla="*/ 2238794 w 3480752"/>
                      <a:gd name="connsiteY14" fmla="*/ 1217440 h 1560620"/>
                      <a:gd name="connsiteX15" fmla="*/ 62916 w 3480752"/>
                      <a:gd name="connsiteY15" fmla="*/ 34213 h 1560620"/>
                      <a:gd name="connsiteX16" fmla="*/ 0 w 3480752"/>
                      <a:gd name="connsiteY16" fmla="*/ 0 h 1560620"/>
                      <a:gd name="connsiteX17" fmla="*/ 62916 w 3480752"/>
                      <a:gd name="connsiteY17" fmla="*/ 34213 h 1560620"/>
                      <a:gd name="connsiteX18" fmla="*/ 57199 w 3480752"/>
                      <a:gd name="connsiteY18" fmla="*/ 31661 h 1560620"/>
                      <a:gd name="connsiteX19" fmla="*/ 0 w 3480752"/>
                      <a:gd name="connsiteY19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933314 w 3480752"/>
                      <a:gd name="connsiteY11" fmla="*/ 1495246 h 1560620"/>
                      <a:gd name="connsiteX12" fmla="*/ 2353185 w 3480752"/>
                      <a:gd name="connsiteY12" fmla="*/ 1274639 h 1560620"/>
                      <a:gd name="connsiteX13" fmla="*/ 2238794 w 3480752"/>
                      <a:gd name="connsiteY13" fmla="*/ 1217440 h 1560620"/>
                      <a:gd name="connsiteX14" fmla="*/ 62916 w 3480752"/>
                      <a:gd name="connsiteY14" fmla="*/ 34213 h 1560620"/>
                      <a:gd name="connsiteX15" fmla="*/ 0 w 3480752"/>
                      <a:gd name="connsiteY15" fmla="*/ 0 h 1560620"/>
                      <a:gd name="connsiteX16" fmla="*/ 62916 w 3480752"/>
                      <a:gd name="connsiteY16" fmla="*/ 34213 h 1560620"/>
                      <a:gd name="connsiteX17" fmla="*/ 57199 w 3480752"/>
                      <a:gd name="connsiteY17" fmla="*/ 31661 h 1560620"/>
                      <a:gd name="connsiteX18" fmla="*/ 0 w 3480752"/>
                      <a:gd name="connsiteY18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933314 w 3480752"/>
                      <a:gd name="connsiteY10" fmla="*/ 1495246 h 1560620"/>
                      <a:gd name="connsiteX11" fmla="*/ 2353185 w 3480752"/>
                      <a:gd name="connsiteY11" fmla="*/ 1274639 h 1560620"/>
                      <a:gd name="connsiteX12" fmla="*/ 2238794 w 3480752"/>
                      <a:gd name="connsiteY12" fmla="*/ 1217440 h 1560620"/>
                      <a:gd name="connsiteX13" fmla="*/ 62916 w 3480752"/>
                      <a:gd name="connsiteY13" fmla="*/ 34213 h 1560620"/>
                      <a:gd name="connsiteX14" fmla="*/ 0 w 3480752"/>
                      <a:gd name="connsiteY14" fmla="*/ 0 h 1560620"/>
                      <a:gd name="connsiteX15" fmla="*/ 62916 w 3480752"/>
                      <a:gd name="connsiteY15" fmla="*/ 34213 h 1560620"/>
                      <a:gd name="connsiteX16" fmla="*/ 57199 w 3480752"/>
                      <a:gd name="connsiteY16" fmla="*/ 31661 h 1560620"/>
                      <a:gd name="connsiteX17" fmla="*/ 0 w 3480752"/>
                      <a:gd name="connsiteY17" fmla="*/ 0 h 1560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480752" h="1560620">
                        <a:moveTo>
                          <a:pt x="62916" y="34213"/>
                        </a:moveTo>
                        <a:lnTo>
                          <a:pt x="114391" y="57191"/>
                        </a:lnTo>
                        <a:cubicBezTo>
                          <a:pt x="302323" y="147074"/>
                          <a:pt x="498413" y="220606"/>
                          <a:pt x="694512" y="277806"/>
                        </a:cubicBezTo>
                        <a:lnTo>
                          <a:pt x="702687" y="277806"/>
                        </a:lnTo>
                        <a:cubicBezTo>
                          <a:pt x="743545" y="285981"/>
                          <a:pt x="784395" y="302314"/>
                          <a:pt x="833420" y="310489"/>
                        </a:cubicBezTo>
                        <a:lnTo>
                          <a:pt x="1241959" y="343172"/>
                        </a:lnTo>
                        <a:lnTo>
                          <a:pt x="3480752" y="1560620"/>
                        </a:lnTo>
                        <a:lnTo>
                          <a:pt x="3064038" y="1527929"/>
                        </a:lnTo>
                        <a:lnTo>
                          <a:pt x="3057133" y="1524163"/>
                        </a:lnTo>
                        <a:lnTo>
                          <a:pt x="2941481" y="1495246"/>
                        </a:lnTo>
                        <a:lnTo>
                          <a:pt x="2933314" y="1495246"/>
                        </a:lnTo>
                        <a:cubicBezTo>
                          <a:pt x="2737215" y="1446221"/>
                          <a:pt x="2541108" y="1372688"/>
                          <a:pt x="2353185" y="1274639"/>
                        </a:cubicBezTo>
                        <a:cubicBezTo>
                          <a:pt x="2312335" y="1258298"/>
                          <a:pt x="2279652" y="1241956"/>
                          <a:pt x="2238794" y="1217440"/>
                        </a:cubicBezTo>
                        <a:lnTo>
                          <a:pt x="62916" y="34213"/>
                        </a:lnTo>
                        <a:close/>
                        <a:moveTo>
                          <a:pt x="0" y="0"/>
                        </a:moveTo>
                        <a:lnTo>
                          <a:pt x="62916" y="34213"/>
                        </a:lnTo>
                        <a:lnTo>
                          <a:pt x="57199" y="31661"/>
                        </a:lnTo>
                        <a:cubicBezTo>
                          <a:pt x="38815" y="22469"/>
                          <a:pt x="20429" y="12254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C7850172-E89B-4A0E-B003-8BAE9D3F7D76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A6584978-73D4-47EC-9C82-C6A2A24E2F98}"/>
                      </a:ext>
                    </a:extLst>
                  </p:cNvPr>
                  <p:cNvSpPr/>
                  <p:nvPr/>
                </p:nvSpPr>
                <p:spPr>
                  <a:xfrm>
                    <a:off x="2706138" y="4925573"/>
                    <a:ext cx="257175" cy="485775"/>
                  </a:xfrm>
                  <a:custGeom>
                    <a:avLst/>
                    <a:gdLst>
                      <a:gd name="connsiteX0" fmla="*/ 260033 w 257175"/>
                      <a:gd name="connsiteY0" fmla="*/ 486727 h 485775"/>
                      <a:gd name="connsiteX1" fmla="*/ 0 w 257175"/>
                      <a:gd name="connsiteY1" fmla="*/ 344805 h 485775"/>
                      <a:gd name="connsiteX2" fmla="*/ 953 w 257175"/>
                      <a:gd name="connsiteY2" fmla="*/ 0 h 485775"/>
                      <a:gd name="connsiteX3" fmla="*/ 260985 w 257175"/>
                      <a:gd name="connsiteY3" fmla="*/ 141922 h 485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485775">
                        <a:moveTo>
                          <a:pt x="260033" y="486727"/>
                        </a:moveTo>
                        <a:lnTo>
                          <a:pt x="0" y="344805"/>
                        </a:lnTo>
                        <a:lnTo>
                          <a:pt x="953" y="0"/>
                        </a:lnTo>
                        <a:lnTo>
                          <a:pt x="260985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77846F57-FC7C-4A6D-A2AD-E0934F6F23DA}"/>
                      </a:ext>
                    </a:extLst>
                  </p:cNvPr>
                  <p:cNvSpPr/>
                  <p:nvPr/>
                </p:nvSpPr>
                <p:spPr>
                  <a:xfrm>
                    <a:off x="2987522" y="3640652"/>
                    <a:ext cx="660036" cy="1102854"/>
                  </a:xfrm>
                  <a:custGeom>
                    <a:avLst/>
                    <a:gdLst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319882 w 661035"/>
                      <a:gd name="connsiteY29" fmla="*/ 842137 h 1099185"/>
                      <a:gd name="connsiteX30" fmla="*/ 239078 w 661035"/>
                      <a:gd name="connsiteY30" fmla="*/ 798196 h 1099185"/>
                      <a:gd name="connsiteX31" fmla="*/ 277307 w 661035"/>
                      <a:gd name="connsiteY31" fmla="*/ 750642 h 1099185"/>
                      <a:gd name="connsiteX32" fmla="*/ 277178 w 661035"/>
                      <a:gd name="connsiteY32" fmla="*/ 750571 h 1099185"/>
                      <a:gd name="connsiteX33" fmla="*/ 284798 w 661035"/>
                      <a:gd name="connsiteY33" fmla="*/ 740093 h 1099185"/>
                      <a:gd name="connsiteX34" fmla="*/ 323850 w 661035"/>
                      <a:gd name="connsiteY34" fmla="*/ 676275 h 1099185"/>
                      <a:gd name="connsiteX35" fmla="*/ 359092 w 661035"/>
                      <a:gd name="connsiteY35" fmla="*/ 597218 h 1099185"/>
                      <a:gd name="connsiteX36" fmla="*/ 220980 w 661035"/>
                      <a:gd name="connsiteY36" fmla="*/ 0 h 1099185"/>
                      <a:gd name="connsiteX37" fmla="*/ 481965 w 661035"/>
                      <a:gd name="connsiteY37" fmla="*/ 141922 h 1099185"/>
                      <a:gd name="connsiteX38" fmla="*/ 575310 w 661035"/>
                      <a:gd name="connsiteY38" fmla="*/ 214313 h 1099185"/>
                      <a:gd name="connsiteX39" fmla="*/ 661035 w 661035"/>
                      <a:gd name="connsiteY39" fmla="*/ 504825 h 1099185"/>
                      <a:gd name="connsiteX40" fmla="*/ 621030 w 661035"/>
                      <a:gd name="connsiteY40" fmla="*/ 739140 h 1099185"/>
                      <a:gd name="connsiteX41" fmla="*/ 360045 w 661035"/>
                      <a:gd name="connsiteY41" fmla="*/ 597218 h 1099185"/>
                      <a:gd name="connsiteX42" fmla="*/ 400050 w 661035"/>
                      <a:gd name="connsiteY42" fmla="*/ 362902 h 1099185"/>
                      <a:gd name="connsiteX43" fmla="*/ 314325 w 661035"/>
                      <a:gd name="connsiteY43" fmla="*/ 72390 h 1099185"/>
                      <a:gd name="connsiteX44" fmla="*/ 220980 w 661035"/>
                      <a:gd name="connsiteY44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239078 w 661035"/>
                      <a:gd name="connsiteY29" fmla="*/ 798196 h 1099185"/>
                      <a:gd name="connsiteX30" fmla="*/ 277307 w 661035"/>
                      <a:gd name="connsiteY30" fmla="*/ 750642 h 1099185"/>
                      <a:gd name="connsiteX31" fmla="*/ 277178 w 661035"/>
                      <a:gd name="connsiteY31" fmla="*/ 750571 h 1099185"/>
                      <a:gd name="connsiteX32" fmla="*/ 284798 w 661035"/>
                      <a:gd name="connsiteY32" fmla="*/ 740093 h 1099185"/>
                      <a:gd name="connsiteX33" fmla="*/ 323850 w 661035"/>
                      <a:gd name="connsiteY33" fmla="*/ 676275 h 1099185"/>
                      <a:gd name="connsiteX34" fmla="*/ 359092 w 661035"/>
                      <a:gd name="connsiteY34" fmla="*/ 597218 h 1099185"/>
                      <a:gd name="connsiteX35" fmla="*/ 220980 w 661035"/>
                      <a:gd name="connsiteY35" fmla="*/ 0 h 1099185"/>
                      <a:gd name="connsiteX36" fmla="*/ 481965 w 661035"/>
                      <a:gd name="connsiteY36" fmla="*/ 141922 h 1099185"/>
                      <a:gd name="connsiteX37" fmla="*/ 575310 w 661035"/>
                      <a:gd name="connsiteY37" fmla="*/ 214313 h 1099185"/>
                      <a:gd name="connsiteX38" fmla="*/ 661035 w 661035"/>
                      <a:gd name="connsiteY38" fmla="*/ 504825 h 1099185"/>
                      <a:gd name="connsiteX39" fmla="*/ 621030 w 661035"/>
                      <a:gd name="connsiteY39" fmla="*/ 739140 h 1099185"/>
                      <a:gd name="connsiteX40" fmla="*/ 360045 w 661035"/>
                      <a:gd name="connsiteY40" fmla="*/ 597218 h 1099185"/>
                      <a:gd name="connsiteX41" fmla="*/ 400050 w 661035"/>
                      <a:gd name="connsiteY41" fmla="*/ 362902 h 1099185"/>
                      <a:gd name="connsiteX42" fmla="*/ 314325 w 661035"/>
                      <a:gd name="connsiteY42" fmla="*/ 72390 h 1099185"/>
                      <a:gd name="connsiteX43" fmla="*/ 220980 w 661035"/>
                      <a:gd name="connsiteY43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500063 w 661035"/>
                      <a:gd name="connsiteY9" fmla="*/ 941070 h 1099185"/>
                      <a:gd name="connsiteX10" fmla="*/ 451485 w 661035"/>
                      <a:gd name="connsiteY10" fmla="*/ 989648 h 1099185"/>
                      <a:gd name="connsiteX11" fmla="*/ 396629 w 661035"/>
                      <a:gd name="connsiteY11" fmla="*/ 1033155 h 1099185"/>
                      <a:gd name="connsiteX12" fmla="*/ 397193 w 661035"/>
                      <a:gd name="connsiteY12" fmla="*/ 1033462 h 1099185"/>
                      <a:gd name="connsiteX13" fmla="*/ 320041 w 661035"/>
                      <a:gd name="connsiteY13" fmla="*/ 1076325 h 1099185"/>
                      <a:gd name="connsiteX14" fmla="*/ 291343 w 661035"/>
                      <a:gd name="connsiteY14" fmla="*/ 1060767 h 1099185"/>
                      <a:gd name="connsiteX15" fmla="*/ 290403 w 661035"/>
                      <a:gd name="connsiteY15" fmla="*/ 1061621 h 1099185"/>
                      <a:gd name="connsiteX16" fmla="*/ 319088 w 661035"/>
                      <a:gd name="connsiteY16" fmla="*/ 1077277 h 1099185"/>
                      <a:gd name="connsiteX17" fmla="*/ 260985 w 661035"/>
                      <a:gd name="connsiteY17" fmla="*/ 1099185 h 1099185"/>
                      <a:gd name="connsiteX18" fmla="*/ 0 w 661035"/>
                      <a:gd name="connsiteY18" fmla="*/ 957262 h 1099185"/>
                      <a:gd name="connsiteX19" fmla="*/ 59055 w 661035"/>
                      <a:gd name="connsiteY19" fmla="*/ 935355 h 1099185"/>
                      <a:gd name="connsiteX20" fmla="*/ 284314 w 661035"/>
                      <a:gd name="connsiteY20" fmla="*/ 1058298 h 1099185"/>
                      <a:gd name="connsiteX21" fmla="*/ 284516 w 661035"/>
                      <a:gd name="connsiteY21" fmla="*/ 1057066 h 1099185"/>
                      <a:gd name="connsiteX22" fmla="*/ 60008 w 661035"/>
                      <a:gd name="connsiteY22" fmla="*/ 935355 h 1099185"/>
                      <a:gd name="connsiteX23" fmla="*/ 135745 w 661035"/>
                      <a:gd name="connsiteY23" fmla="*/ 891807 h 1099185"/>
                      <a:gd name="connsiteX24" fmla="*/ 135255 w 661035"/>
                      <a:gd name="connsiteY24" fmla="*/ 891540 h 1099185"/>
                      <a:gd name="connsiteX25" fmla="*/ 190500 w 661035"/>
                      <a:gd name="connsiteY25" fmla="*/ 847725 h 1099185"/>
                      <a:gd name="connsiteX26" fmla="*/ 239078 w 661035"/>
                      <a:gd name="connsiteY26" fmla="*/ 799148 h 1099185"/>
                      <a:gd name="connsiteX27" fmla="*/ 319738 w 661035"/>
                      <a:gd name="connsiteY27" fmla="*/ 843010 h 1099185"/>
                      <a:gd name="connsiteX28" fmla="*/ 239078 w 661035"/>
                      <a:gd name="connsiteY28" fmla="*/ 798196 h 1099185"/>
                      <a:gd name="connsiteX29" fmla="*/ 277307 w 661035"/>
                      <a:gd name="connsiteY29" fmla="*/ 750642 h 1099185"/>
                      <a:gd name="connsiteX30" fmla="*/ 277178 w 661035"/>
                      <a:gd name="connsiteY30" fmla="*/ 750571 h 1099185"/>
                      <a:gd name="connsiteX31" fmla="*/ 284798 w 661035"/>
                      <a:gd name="connsiteY31" fmla="*/ 740093 h 1099185"/>
                      <a:gd name="connsiteX32" fmla="*/ 323850 w 661035"/>
                      <a:gd name="connsiteY32" fmla="*/ 676275 h 1099185"/>
                      <a:gd name="connsiteX33" fmla="*/ 359092 w 661035"/>
                      <a:gd name="connsiteY33" fmla="*/ 597218 h 1099185"/>
                      <a:gd name="connsiteX34" fmla="*/ 220980 w 661035"/>
                      <a:gd name="connsiteY34" fmla="*/ 0 h 1099185"/>
                      <a:gd name="connsiteX35" fmla="*/ 481965 w 661035"/>
                      <a:gd name="connsiteY35" fmla="*/ 141922 h 1099185"/>
                      <a:gd name="connsiteX36" fmla="*/ 575310 w 661035"/>
                      <a:gd name="connsiteY36" fmla="*/ 214313 h 1099185"/>
                      <a:gd name="connsiteX37" fmla="*/ 661035 w 661035"/>
                      <a:gd name="connsiteY37" fmla="*/ 504825 h 1099185"/>
                      <a:gd name="connsiteX38" fmla="*/ 621030 w 661035"/>
                      <a:gd name="connsiteY38" fmla="*/ 739140 h 1099185"/>
                      <a:gd name="connsiteX39" fmla="*/ 360045 w 661035"/>
                      <a:gd name="connsiteY39" fmla="*/ 597218 h 1099185"/>
                      <a:gd name="connsiteX40" fmla="*/ 400050 w 661035"/>
                      <a:gd name="connsiteY40" fmla="*/ 362902 h 1099185"/>
                      <a:gd name="connsiteX41" fmla="*/ 314325 w 661035"/>
                      <a:gd name="connsiteY41" fmla="*/ 72390 h 1099185"/>
                      <a:gd name="connsiteX42" fmla="*/ 220980 w 661035"/>
                      <a:gd name="connsiteY42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319738 w 661035"/>
                      <a:gd name="connsiteY26" fmla="*/ 843010 h 1099185"/>
                      <a:gd name="connsiteX27" fmla="*/ 239078 w 661035"/>
                      <a:gd name="connsiteY27" fmla="*/ 798196 h 1099185"/>
                      <a:gd name="connsiteX28" fmla="*/ 277307 w 661035"/>
                      <a:gd name="connsiteY28" fmla="*/ 750642 h 1099185"/>
                      <a:gd name="connsiteX29" fmla="*/ 277178 w 661035"/>
                      <a:gd name="connsiteY29" fmla="*/ 750571 h 1099185"/>
                      <a:gd name="connsiteX30" fmla="*/ 284798 w 661035"/>
                      <a:gd name="connsiteY30" fmla="*/ 740093 h 1099185"/>
                      <a:gd name="connsiteX31" fmla="*/ 323850 w 661035"/>
                      <a:gd name="connsiteY31" fmla="*/ 676275 h 1099185"/>
                      <a:gd name="connsiteX32" fmla="*/ 359092 w 661035"/>
                      <a:gd name="connsiteY32" fmla="*/ 597218 h 1099185"/>
                      <a:gd name="connsiteX33" fmla="*/ 220980 w 661035"/>
                      <a:gd name="connsiteY33" fmla="*/ 0 h 1099185"/>
                      <a:gd name="connsiteX34" fmla="*/ 481965 w 661035"/>
                      <a:gd name="connsiteY34" fmla="*/ 141922 h 1099185"/>
                      <a:gd name="connsiteX35" fmla="*/ 575310 w 661035"/>
                      <a:gd name="connsiteY35" fmla="*/ 214313 h 1099185"/>
                      <a:gd name="connsiteX36" fmla="*/ 661035 w 661035"/>
                      <a:gd name="connsiteY36" fmla="*/ 504825 h 1099185"/>
                      <a:gd name="connsiteX37" fmla="*/ 621030 w 661035"/>
                      <a:gd name="connsiteY37" fmla="*/ 739140 h 1099185"/>
                      <a:gd name="connsiteX38" fmla="*/ 360045 w 661035"/>
                      <a:gd name="connsiteY38" fmla="*/ 597218 h 1099185"/>
                      <a:gd name="connsiteX39" fmla="*/ 400050 w 661035"/>
                      <a:gd name="connsiteY39" fmla="*/ 362902 h 1099185"/>
                      <a:gd name="connsiteX40" fmla="*/ 314325 w 661035"/>
                      <a:gd name="connsiteY40" fmla="*/ 72390 h 1099185"/>
                      <a:gd name="connsiteX41" fmla="*/ 220980 w 661035"/>
                      <a:gd name="connsiteY41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239078 w 661035"/>
                      <a:gd name="connsiteY26" fmla="*/ 798196 h 1099185"/>
                      <a:gd name="connsiteX27" fmla="*/ 277307 w 661035"/>
                      <a:gd name="connsiteY27" fmla="*/ 750642 h 1099185"/>
                      <a:gd name="connsiteX28" fmla="*/ 277178 w 661035"/>
                      <a:gd name="connsiteY28" fmla="*/ 750571 h 1099185"/>
                      <a:gd name="connsiteX29" fmla="*/ 284798 w 661035"/>
                      <a:gd name="connsiteY29" fmla="*/ 740093 h 1099185"/>
                      <a:gd name="connsiteX30" fmla="*/ 323850 w 661035"/>
                      <a:gd name="connsiteY30" fmla="*/ 676275 h 1099185"/>
                      <a:gd name="connsiteX31" fmla="*/ 359092 w 661035"/>
                      <a:gd name="connsiteY31" fmla="*/ 597218 h 1099185"/>
                      <a:gd name="connsiteX32" fmla="*/ 220980 w 661035"/>
                      <a:gd name="connsiteY32" fmla="*/ 0 h 1099185"/>
                      <a:gd name="connsiteX33" fmla="*/ 481965 w 661035"/>
                      <a:gd name="connsiteY33" fmla="*/ 141922 h 1099185"/>
                      <a:gd name="connsiteX34" fmla="*/ 575310 w 661035"/>
                      <a:gd name="connsiteY34" fmla="*/ 214313 h 1099185"/>
                      <a:gd name="connsiteX35" fmla="*/ 661035 w 661035"/>
                      <a:gd name="connsiteY35" fmla="*/ 504825 h 1099185"/>
                      <a:gd name="connsiteX36" fmla="*/ 621030 w 661035"/>
                      <a:gd name="connsiteY36" fmla="*/ 739140 h 1099185"/>
                      <a:gd name="connsiteX37" fmla="*/ 360045 w 661035"/>
                      <a:gd name="connsiteY37" fmla="*/ 597218 h 1099185"/>
                      <a:gd name="connsiteX38" fmla="*/ 400050 w 661035"/>
                      <a:gd name="connsiteY38" fmla="*/ 362902 h 1099185"/>
                      <a:gd name="connsiteX39" fmla="*/ 314325 w 661035"/>
                      <a:gd name="connsiteY39" fmla="*/ 72390 h 1099185"/>
                      <a:gd name="connsiteX40" fmla="*/ 220980 w 661035"/>
                      <a:gd name="connsiteY40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60008 w 661035"/>
                      <a:gd name="connsiteY20" fmla="*/ 935355 h 1099185"/>
                      <a:gd name="connsiteX21" fmla="*/ 135745 w 661035"/>
                      <a:gd name="connsiteY21" fmla="*/ 891807 h 1099185"/>
                      <a:gd name="connsiteX22" fmla="*/ 135255 w 661035"/>
                      <a:gd name="connsiteY22" fmla="*/ 891540 h 1099185"/>
                      <a:gd name="connsiteX23" fmla="*/ 190500 w 661035"/>
                      <a:gd name="connsiteY23" fmla="*/ 847725 h 1099185"/>
                      <a:gd name="connsiteX24" fmla="*/ 239078 w 661035"/>
                      <a:gd name="connsiteY24" fmla="*/ 799148 h 1099185"/>
                      <a:gd name="connsiteX25" fmla="*/ 239078 w 661035"/>
                      <a:gd name="connsiteY25" fmla="*/ 798196 h 1099185"/>
                      <a:gd name="connsiteX26" fmla="*/ 277307 w 661035"/>
                      <a:gd name="connsiteY26" fmla="*/ 750642 h 1099185"/>
                      <a:gd name="connsiteX27" fmla="*/ 277178 w 661035"/>
                      <a:gd name="connsiteY27" fmla="*/ 750571 h 1099185"/>
                      <a:gd name="connsiteX28" fmla="*/ 284798 w 661035"/>
                      <a:gd name="connsiteY28" fmla="*/ 740093 h 1099185"/>
                      <a:gd name="connsiteX29" fmla="*/ 323850 w 661035"/>
                      <a:gd name="connsiteY29" fmla="*/ 676275 h 1099185"/>
                      <a:gd name="connsiteX30" fmla="*/ 359092 w 661035"/>
                      <a:gd name="connsiteY30" fmla="*/ 597218 h 1099185"/>
                      <a:gd name="connsiteX31" fmla="*/ 220980 w 661035"/>
                      <a:gd name="connsiteY31" fmla="*/ 0 h 1099185"/>
                      <a:gd name="connsiteX32" fmla="*/ 481965 w 661035"/>
                      <a:gd name="connsiteY32" fmla="*/ 141922 h 1099185"/>
                      <a:gd name="connsiteX33" fmla="*/ 575310 w 661035"/>
                      <a:gd name="connsiteY33" fmla="*/ 214313 h 1099185"/>
                      <a:gd name="connsiteX34" fmla="*/ 661035 w 661035"/>
                      <a:gd name="connsiteY34" fmla="*/ 504825 h 1099185"/>
                      <a:gd name="connsiteX35" fmla="*/ 621030 w 661035"/>
                      <a:gd name="connsiteY35" fmla="*/ 739140 h 1099185"/>
                      <a:gd name="connsiteX36" fmla="*/ 360045 w 661035"/>
                      <a:gd name="connsiteY36" fmla="*/ 597218 h 1099185"/>
                      <a:gd name="connsiteX37" fmla="*/ 400050 w 661035"/>
                      <a:gd name="connsiteY37" fmla="*/ 362902 h 1099185"/>
                      <a:gd name="connsiteX38" fmla="*/ 314325 w 661035"/>
                      <a:gd name="connsiteY38" fmla="*/ 72390 h 1099185"/>
                      <a:gd name="connsiteX39" fmla="*/ 220980 w 661035"/>
                      <a:gd name="connsiteY39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60008 w 661035"/>
                      <a:gd name="connsiteY19" fmla="*/ 935355 h 1099185"/>
                      <a:gd name="connsiteX20" fmla="*/ 135745 w 661035"/>
                      <a:gd name="connsiteY20" fmla="*/ 891807 h 1099185"/>
                      <a:gd name="connsiteX21" fmla="*/ 135255 w 661035"/>
                      <a:gd name="connsiteY21" fmla="*/ 891540 h 1099185"/>
                      <a:gd name="connsiteX22" fmla="*/ 190500 w 661035"/>
                      <a:gd name="connsiteY22" fmla="*/ 847725 h 1099185"/>
                      <a:gd name="connsiteX23" fmla="*/ 239078 w 661035"/>
                      <a:gd name="connsiteY23" fmla="*/ 799148 h 1099185"/>
                      <a:gd name="connsiteX24" fmla="*/ 239078 w 661035"/>
                      <a:gd name="connsiteY24" fmla="*/ 798196 h 1099185"/>
                      <a:gd name="connsiteX25" fmla="*/ 277307 w 661035"/>
                      <a:gd name="connsiteY25" fmla="*/ 750642 h 1099185"/>
                      <a:gd name="connsiteX26" fmla="*/ 277178 w 661035"/>
                      <a:gd name="connsiteY26" fmla="*/ 750571 h 1099185"/>
                      <a:gd name="connsiteX27" fmla="*/ 284798 w 661035"/>
                      <a:gd name="connsiteY27" fmla="*/ 740093 h 1099185"/>
                      <a:gd name="connsiteX28" fmla="*/ 323850 w 661035"/>
                      <a:gd name="connsiteY28" fmla="*/ 676275 h 1099185"/>
                      <a:gd name="connsiteX29" fmla="*/ 359092 w 661035"/>
                      <a:gd name="connsiteY29" fmla="*/ 597218 h 1099185"/>
                      <a:gd name="connsiteX30" fmla="*/ 220980 w 661035"/>
                      <a:gd name="connsiteY30" fmla="*/ 0 h 1099185"/>
                      <a:gd name="connsiteX31" fmla="*/ 481965 w 661035"/>
                      <a:gd name="connsiteY31" fmla="*/ 141922 h 1099185"/>
                      <a:gd name="connsiteX32" fmla="*/ 575310 w 661035"/>
                      <a:gd name="connsiteY32" fmla="*/ 214313 h 1099185"/>
                      <a:gd name="connsiteX33" fmla="*/ 661035 w 661035"/>
                      <a:gd name="connsiteY33" fmla="*/ 504825 h 1099185"/>
                      <a:gd name="connsiteX34" fmla="*/ 621030 w 661035"/>
                      <a:gd name="connsiteY34" fmla="*/ 739140 h 1099185"/>
                      <a:gd name="connsiteX35" fmla="*/ 360045 w 661035"/>
                      <a:gd name="connsiteY35" fmla="*/ 597218 h 1099185"/>
                      <a:gd name="connsiteX36" fmla="*/ 400050 w 661035"/>
                      <a:gd name="connsiteY36" fmla="*/ 362902 h 1099185"/>
                      <a:gd name="connsiteX37" fmla="*/ 314325 w 661035"/>
                      <a:gd name="connsiteY37" fmla="*/ 72390 h 1099185"/>
                      <a:gd name="connsiteX38" fmla="*/ 220980 w 661035"/>
                      <a:gd name="connsiteY38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319088 w 661035"/>
                      <a:gd name="connsiteY14" fmla="*/ 1077277 h 1099185"/>
                      <a:gd name="connsiteX15" fmla="*/ 260985 w 661035"/>
                      <a:gd name="connsiteY15" fmla="*/ 1099185 h 1099185"/>
                      <a:gd name="connsiteX16" fmla="*/ 0 w 661035"/>
                      <a:gd name="connsiteY16" fmla="*/ 957262 h 1099185"/>
                      <a:gd name="connsiteX17" fmla="*/ 59055 w 661035"/>
                      <a:gd name="connsiteY17" fmla="*/ 935355 h 1099185"/>
                      <a:gd name="connsiteX18" fmla="*/ 60008 w 661035"/>
                      <a:gd name="connsiteY18" fmla="*/ 935355 h 1099185"/>
                      <a:gd name="connsiteX19" fmla="*/ 135745 w 661035"/>
                      <a:gd name="connsiteY19" fmla="*/ 891807 h 1099185"/>
                      <a:gd name="connsiteX20" fmla="*/ 135255 w 661035"/>
                      <a:gd name="connsiteY20" fmla="*/ 891540 h 1099185"/>
                      <a:gd name="connsiteX21" fmla="*/ 190500 w 661035"/>
                      <a:gd name="connsiteY21" fmla="*/ 847725 h 1099185"/>
                      <a:gd name="connsiteX22" fmla="*/ 239078 w 661035"/>
                      <a:gd name="connsiteY22" fmla="*/ 799148 h 1099185"/>
                      <a:gd name="connsiteX23" fmla="*/ 239078 w 661035"/>
                      <a:gd name="connsiteY23" fmla="*/ 798196 h 1099185"/>
                      <a:gd name="connsiteX24" fmla="*/ 277307 w 661035"/>
                      <a:gd name="connsiteY24" fmla="*/ 750642 h 1099185"/>
                      <a:gd name="connsiteX25" fmla="*/ 277178 w 661035"/>
                      <a:gd name="connsiteY25" fmla="*/ 750571 h 1099185"/>
                      <a:gd name="connsiteX26" fmla="*/ 284798 w 661035"/>
                      <a:gd name="connsiteY26" fmla="*/ 740093 h 1099185"/>
                      <a:gd name="connsiteX27" fmla="*/ 323850 w 661035"/>
                      <a:gd name="connsiteY27" fmla="*/ 676275 h 1099185"/>
                      <a:gd name="connsiteX28" fmla="*/ 359092 w 661035"/>
                      <a:gd name="connsiteY28" fmla="*/ 597218 h 1099185"/>
                      <a:gd name="connsiteX29" fmla="*/ 220980 w 661035"/>
                      <a:gd name="connsiteY29" fmla="*/ 0 h 1099185"/>
                      <a:gd name="connsiteX30" fmla="*/ 481965 w 661035"/>
                      <a:gd name="connsiteY30" fmla="*/ 141922 h 1099185"/>
                      <a:gd name="connsiteX31" fmla="*/ 575310 w 661035"/>
                      <a:gd name="connsiteY31" fmla="*/ 214313 h 1099185"/>
                      <a:gd name="connsiteX32" fmla="*/ 661035 w 661035"/>
                      <a:gd name="connsiteY32" fmla="*/ 504825 h 1099185"/>
                      <a:gd name="connsiteX33" fmla="*/ 621030 w 661035"/>
                      <a:gd name="connsiteY33" fmla="*/ 739140 h 1099185"/>
                      <a:gd name="connsiteX34" fmla="*/ 360045 w 661035"/>
                      <a:gd name="connsiteY34" fmla="*/ 597218 h 1099185"/>
                      <a:gd name="connsiteX35" fmla="*/ 400050 w 661035"/>
                      <a:gd name="connsiteY35" fmla="*/ 362902 h 1099185"/>
                      <a:gd name="connsiteX36" fmla="*/ 314325 w 661035"/>
                      <a:gd name="connsiteY36" fmla="*/ 72390 h 1099185"/>
                      <a:gd name="connsiteX37" fmla="*/ 220980 w 661035"/>
                      <a:gd name="connsiteY37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319088 w 661035"/>
                      <a:gd name="connsiteY13" fmla="*/ 1077277 h 1099185"/>
                      <a:gd name="connsiteX14" fmla="*/ 260985 w 661035"/>
                      <a:gd name="connsiteY14" fmla="*/ 1099185 h 1099185"/>
                      <a:gd name="connsiteX15" fmla="*/ 0 w 661035"/>
                      <a:gd name="connsiteY15" fmla="*/ 957262 h 1099185"/>
                      <a:gd name="connsiteX16" fmla="*/ 59055 w 661035"/>
                      <a:gd name="connsiteY16" fmla="*/ 935355 h 1099185"/>
                      <a:gd name="connsiteX17" fmla="*/ 60008 w 661035"/>
                      <a:gd name="connsiteY17" fmla="*/ 935355 h 1099185"/>
                      <a:gd name="connsiteX18" fmla="*/ 135745 w 661035"/>
                      <a:gd name="connsiteY18" fmla="*/ 891807 h 1099185"/>
                      <a:gd name="connsiteX19" fmla="*/ 135255 w 661035"/>
                      <a:gd name="connsiteY19" fmla="*/ 891540 h 1099185"/>
                      <a:gd name="connsiteX20" fmla="*/ 190500 w 661035"/>
                      <a:gd name="connsiteY20" fmla="*/ 847725 h 1099185"/>
                      <a:gd name="connsiteX21" fmla="*/ 239078 w 661035"/>
                      <a:gd name="connsiteY21" fmla="*/ 799148 h 1099185"/>
                      <a:gd name="connsiteX22" fmla="*/ 239078 w 661035"/>
                      <a:gd name="connsiteY22" fmla="*/ 798196 h 1099185"/>
                      <a:gd name="connsiteX23" fmla="*/ 277307 w 661035"/>
                      <a:gd name="connsiteY23" fmla="*/ 750642 h 1099185"/>
                      <a:gd name="connsiteX24" fmla="*/ 277178 w 661035"/>
                      <a:gd name="connsiteY24" fmla="*/ 750571 h 1099185"/>
                      <a:gd name="connsiteX25" fmla="*/ 284798 w 661035"/>
                      <a:gd name="connsiteY25" fmla="*/ 740093 h 1099185"/>
                      <a:gd name="connsiteX26" fmla="*/ 323850 w 661035"/>
                      <a:gd name="connsiteY26" fmla="*/ 676275 h 1099185"/>
                      <a:gd name="connsiteX27" fmla="*/ 359092 w 661035"/>
                      <a:gd name="connsiteY27" fmla="*/ 597218 h 1099185"/>
                      <a:gd name="connsiteX28" fmla="*/ 220980 w 661035"/>
                      <a:gd name="connsiteY28" fmla="*/ 0 h 1099185"/>
                      <a:gd name="connsiteX29" fmla="*/ 481965 w 661035"/>
                      <a:gd name="connsiteY29" fmla="*/ 141922 h 1099185"/>
                      <a:gd name="connsiteX30" fmla="*/ 575310 w 661035"/>
                      <a:gd name="connsiteY30" fmla="*/ 214313 h 1099185"/>
                      <a:gd name="connsiteX31" fmla="*/ 661035 w 661035"/>
                      <a:gd name="connsiteY31" fmla="*/ 504825 h 1099185"/>
                      <a:gd name="connsiteX32" fmla="*/ 621030 w 661035"/>
                      <a:gd name="connsiteY32" fmla="*/ 739140 h 1099185"/>
                      <a:gd name="connsiteX33" fmla="*/ 360045 w 661035"/>
                      <a:gd name="connsiteY33" fmla="*/ 597218 h 1099185"/>
                      <a:gd name="connsiteX34" fmla="*/ 400050 w 661035"/>
                      <a:gd name="connsiteY34" fmla="*/ 362902 h 1099185"/>
                      <a:gd name="connsiteX35" fmla="*/ 314325 w 661035"/>
                      <a:gd name="connsiteY35" fmla="*/ 72390 h 1099185"/>
                      <a:gd name="connsiteX36" fmla="*/ 220980 w 661035"/>
                      <a:gd name="connsiteY36" fmla="*/ 0 h 1099185"/>
                      <a:gd name="connsiteX0" fmla="*/ 359092 w 661035"/>
                      <a:gd name="connsiteY0" fmla="*/ 597218 h 1112468"/>
                      <a:gd name="connsiteX1" fmla="*/ 620078 w 661035"/>
                      <a:gd name="connsiteY1" fmla="*/ 739140 h 1112468"/>
                      <a:gd name="connsiteX2" fmla="*/ 584835 w 661035"/>
                      <a:gd name="connsiteY2" fmla="*/ 818198 h 1112468"/>
                      <a:gd name="connsiteX3" fmla="*/ 584836 w 661035"/>
                      <a:gd name="connsiteY3" fmla="*/ 818198 h 1112468"/>
                      <a:gd name="connsiteX4" fmla="*/ 545783 w 661035"/>
                      <a:gd name="connsiteY4" fmla="*/ 882015 h 1112468"/>
                      <a:gd name="connsiteX5" fmla="*/ 538930 w 661035"/>
                      <a:gd name="connsiteY5" fmla="*/ 891439 h 1112468"/>
                      <a:gd name="connsiteX6" fmla="*/ 539116 w 661035"/>
                      <a:gd name="connsiteY6" fmla="*/ 891540 h 1112468"/>
                      <a:gd name="connsiteX7" fmla="*/ 500063 w 661035"/>
                      <a:gd name="connsiteY7" fmla="*/ 940118 h 1112468"/>
                      <a:gd name="connsiteX8" fmla="*/ 500063 w 661035"/>
                      <a:gd name="connsiteY8" fmla="*/ 941070 h 1112468"/>
                      <a:gd name="connsiteX9" fmla="*/ 451485 w 661035"/>
                      <a:gd name="connsiteY9" fmla="*/ 989648 h 1112468"/>
                      <a:gd name="connsiteX10" fmla="*/ 396629 w 661035"/>
                      <a:gd name="connsiteY10" fmla="*/ 1033155 h 1112468"/>
                      <a:gd name="connsiteX11" fmla="*/ 397193 w 661035"/>
                      <a:gd name="connsiteY11" fmla="*/ 1033462 h 1112468"/>
                      <a:gd name="connsiteX12" fmla="*/ 320041 w 661035"/>
                      <a:gd name="connsiteY12" fmla="*/ 1076325 h 1112468"/>
                      <a:gd name="connsiteX13" fmla="*/ 319088 w 661035"/>
                      <a:gd name="connsiteY13" fmla="*/ 1077277 h 1112468"/>
                      <a:gd name="connsiteX14" fmla="*/ 247796 w 661035"/>
                      <a:gd name="connsiteY14" fmla="*/ 1112468 h 1112468"/>
                      <a:gd name="connsiteX15" fmla="*/ 0 w 661035"/>
                      <a:gd name="connsiteY15" fmla="*/ 957262 h 1112468"/>
                      <a:gd name="connsiteX16" fmla="*/ 59055 w 661035"/>
                      <a:gd name="connsiteY16" fmla="*/ 935355 h 1112468"/>
                      <a:gd name="connsiteX17" fmla="*/ 60008 w 661035"/>
                      <a:gd name="connsiteY17" fmla="*/ 935355 h 1112468"/>
                      <a:gd name="connsiteX18" fmla="*/ 135745 w 661035"/>
                      <a:gd name="connsiteY18" fmla="*/ 891807 h 1112468"/>
                      <a:gd name="connsiteX19" fmla="*/ 135255 w 661035"/>
                      <a:gd name="connsiteY19" fmla="*/ 891540 h 1112468"/>
                      <a:gd name="connsiteX20" fmla="*/ 190500 w 661035"/>
                      <a:gd name="connsiteY20" fmla="*/ 847725 h 1112468"/>
                      <a:gd name="connsiteX21" fmla="*/ 239078 w 661035"/>
                      <a:gd name="connsiteY21" fmla="*/ 799148 h 1112468"/>
                      <a:gd name="connsiteX22" fmla="*/ 239078 w 661035"/>
                      <a:gd name="connsiteY22" fmla="*/ 798196 h 1112468"/>
                      <a:gd name="connsiteX23" fmla="*/ 277307 w 661035"/>
                      <a:gd name="connsiteY23" fmla="*/ 750642 h 1112468"/>
                      <a:gd name="connsiteX24" fmla="*/ 277178 w 661035"/>
                      <a:gd name="connsiteY24" fmla="*/ 750571 h 1112468"/>
                      <a:gd name="connsiteX25" fmla="*/ 284798 w 661035"/>
                      <a:gd name="connsiteY25" fmla="*/ 740093 h 1112468"/>
                      <a:gd name="connsiteX26" fmla="*/ 323850 w 661035"/>
                      <a:gd name="connsiteY26" fmla="*/ 676275 h 1112468"/>
                      <a:gd name="connsiteX27" fmla="*/ 359092 w 661035"/>
                      <a:gd name="connsiteY27" fmla="*/ 597218 h 1112468"/>
                      <a:gd name="connsiteX28" fmla="*/ 220980 w 661035"/>
                      <a:gd name="connsiteY28" fmla="*/ 0 h 1112468"/>
                      <a:gd name="connsiteX29" fmla="*/ 481965 w 661035"/>
                      <a:gd name="connsiteY29" fmla="*/ 141922 h 1112468"/>
                      <a:gd name="connsiteX30" fmla="*/ 575310 w 661035"/>
                      <a:gd name="connsiteY30" fmla="*/ 214313 h 1112468"/>
                      <a:gd name="connsiteX31" fmla="*/ 661035 w 661035"/>
                      <a:gd name="connsiteY31" fmla="*/ 504825 h 1112468"/>
                      <a:gd name="connsiteX32" fmla="*/ 621030 w 661035"/>
                      <a:gd name="connsiteY32" fmla="*/ 739140 h 1112468"/>
                      <a:gd name="connsiteX33" fmla="*/ 360045 w 661035"/>
                      <a:gd name="connsiteY33" fmla="*/ 597218 h 1112468"/>
                      <a:gd name="connsiteX34" fmla="*/ 400050 w 661035"/>
                      <a:gd name="connsiteY34" fmla="*/ 362902 h 1112468"/>
                      <a:gd name="connsiteX35" fmla="*/ 314325 w 661035"/>
                      <a:gd name="connsiteY35" fmla="*/ 72390 h 1112468"/>
                      <a:gd name="connsiteX36" fmla="*/ 220980 w 661035"/>
                      <a:gd name="connsiteY36" fmla="*/ 0 h 1112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661035" h="1112468">
                        <a:moveTo>
                          <a:pt x="359092" y="597218"/>
                        </a:moveTo>
                        <a:lnTo>
                          <a:pt x="620078" y="739140"/>
                        </a:lnTo>
                        <a:lnTo>
                          <a:pt x="584835" y="818198"/>
                        </a:lnTo>
                        <a:lnTo>
                          <a:pt x="584836" y="818198"/>
                        </a:lnTo>
                        <a:cubicBezTo>
                          <a:pt x="573405" y="840105"/>
                          <a:pt x="560070" y="861060"/>
                          <a:pt x="545783" y="882015"/>
                        </a:cubicBezTo>
                        <a:lnTo>
                          <a:pt x="538930" y="891439"/>
                        </a:lnTo>
                        <a:lnTo>
                          <a:pt x="539116" y="891540"/>
                        </a:lnTo>
                        <a:cubicBezTo>
                          <a:pt x="525780" y="908686"/>
                          <a:pt x="513398" y="924878"/>
                          <a:pt x="500063" y="940118"/>
                        </a:cubicBezTo>
                        <a:lnTo>
                          <a:pt x="500063" y="941070"/>
                        </a:lnTo>
                        <a:cubicBezTo>
                          <a:pt x="483870" y="958215"/>
                          <a:pt x="467678" y="974408"/>
                          <a:pt x="451485" y="989648"/>
                        </a:cubicBezTo>
                        <a:lnTo>
                          <a:pt x="396629" y="1033155"/>
                        </a:lnTo>
                        <a:lnTo>
                          <a:pt x="397193" y="1033462"/>
                        </a:lnTo>
                        <a:cubicBezTo>
                          <a:pt x="371475" y="1049655"/>
                          <a:pt x="346711" y="1063943"/>
                          <a:pt x="320041" y="1076325"/>
                        </a:cubicBezTo>
                        <a:lnTo>
                          <a:pt x="319088" y="1077277"/>
                        </a:lnTo>
                        <a:lnTo>
                          <a:pt x="247796" y="1112468"/>
                        </a:lnTo>
                        <a:lnTo>
                          <a:pt x="0" y="957262"/>
                        </a:lnTo>
                        <a:lnTo>
                          <a:pt x="59055" y="935355"/>
                        </a:lnTo>
                        <a:lnTo>
                          <a:pt x="60008" y="935355"/>
                        </a:lnTo>
                        <a:lnTo>
                          <a:pt x="135745" y="891807"/>
                        </a:lnTo>
                        <a:lnTo>
                          <a:pt x="135255" y="891540"/>
                        </a:lnTo>
                        <a:cubicBezTo>
                          <a:pt x="154305" y="878205"/>
                          <a:pt x="173355" y="863918"/>
                          <a:pt x="190500" y="847725"/>
                        </a:cubicBezTo>
                        <a:cubicBezTo>
                          <a:pt x="207645" y="832486"/>
                          <a:pt x="222885" y="816293"/>
                          <a:pt x="239078" y="799148"/>
                        </a:cubicBezTo>
                        <a:lnTo>
                          <a:pt x="239078" y="798196"/>
                        </a:lnTo>
                        <a:lnTo>
                          <a:pt x="277307" y="750642"/>
                        </a:lnTo>
                        <a:lnTo>
                          <a:pt x="277178" y="750571"/>
                        </a:lnTo>
                        <a:cubicBezTo>
                          <a:pt x="280036" y="746761"/>
                          <a:pt x="281941" y="743903"/>
                          <a:pt x="284798" y="740093"/>
                        </a:cubicBezTo>
                        <a:cubicBezTo>
                          <a:pt x="299086" y="719138"/>
                          <a:pt x="312420" y="698183"/>
                          <a:pt x="323850" y="676275"/>
                        </a:cubicBezTo>
                        <a:cubicBezTo>
                          <a:pt x="337185" y="650558"/>
                          <a:pt x="349567" y="623888"/>
                          <a:pt x="359092" y="597218"/>
                        </a:cubicBezTo>
                        <a:close/>
                        <a:moveTo>
                          <a:pt x="220980" y="0"/>
                        </a:moveTo>
                        <a:lnTo>
                          <a:pt x="481965" y="141922"/>
                        </a:lnTo>
                        <a:cubicBezTo>
                          <a:pt x="521970" y="163830"/>
                          <a:pt x="553403" y="187642"/>
                          <a:pt x="575310" y="214313"/>
                        </a:cubicBezTo>
                        <a:cubicBezTo>
                          <a:pt x="632460" y="281940"/>
                          <a:pt x="661035" y="379095"/>
                          <a:pt x="661035" y="504825"/>
                        </a:cubicBezTo>
                        <a:cubicBezTo>
                          <a:pt x="660083" y="588645"/>
                          <a:pt x="646748" y="666750"/>
                          <a:pt x="621030" y="739140"/>
                        </a:cubicBezTo>
                        <a:lnTo>
                          <a:pt x="360045" y="597218"/>
                        </a:lnTo>
                        <a:cubicBezTo>
                          <a:pt x="386715" y="524827"/>
                          <a:pt x="400050" y="446722"/>
                          <a:pt x="400050" y="362902"/>
                        </a:cubicBezTo>
                        <a:cubicBezTo>
                          <a:pt x="400050" y="237172"/>
                          <a:pt x="371475" y="140970"/>
                          <a:pt x="314325" y="72390"/>
                        </a:cubicBezTo>
                        <a:cubicBezTo>
                          <a:pt x="291465" y="45720"/>
                          <a:pt x="260985" y="20955"/>
                          <a:pt x="22098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D113772A-09F4-4D1C-82EE-59CB5A04CCF4}"/>
                      </a:ext>
                    </a:extLst>
                  </p:cNvPr>
                  <p:cNvSpPr/>
                  <p:nvPr/>
                </p:nvSpPr>
                <p:spPr>
                  <a:xfrm>
                    <a:off x="2967026" y="3229268"/>
                    <a:ext cx="673417" cy="247650"/>
                  </a:xfrm>
                  <a:custGeom>
                    <a:avLst/>
                    <a:gdLst>
                      <a:gd name="connsiteX0" fmla="*/ 261937 w 673417"/>
                      <a:gd name="connsiteY0" fmla="*/ 45720 h 247650"/>
                      <a:gd name="connsiteX1" fmla="*/ 288607 w 673417"/>
                      <a:gd name="connsiteY1" fmla="*/ 53340 h 247650"/>
                      <a:gd name="connsiteX2" fmla="*/ 387667 w 673417"/>
                      <a:gd name="connsiteY2" fmla="*/ 93345 h 247650"/>
                      <a:gd name="connsiteX3" fmla="*/ 412432 w 673417"/>
                      <a:gd name="connsiteY3" fmla="*/ 105728 h 247650"/>
                      <a:gd name="connsiteX4" fmla="*/ 673417 w 673417"/>
                      <a:gd name="connsiteY4" fmla="*/ 247650 h 247650"/>
                      <a:gd name="connsiteX5" fmla="*/ 647700 w 673417"/>
                      <a:gd name="connsiteY5" fmla="*/ 235267 h 247650"/>
                      <a:gd name="connsiteX6" fmla="*/ 644991 w 673417"/>
                      <a:gd name="connsiteY6" fmla="*/ 233789 h 247650"/>
                      <a:gd name="connsiteX7" fmla="*/ 549592 w 673417"/>
                      <a:gd name="connsiteY7" fmla="*/ 195262 h 247650"/>
                      <a:gd name="connsiteX8" fmla="*/ 522922 w 673417"/>
                      <a:gd name="connsiteY8" fmla="*/ 186690 h 247650"/>
                      <a:gd name="connsiteX9" fmla="*/ 0 w 673417"/>
                      <a:gd name="connsiteY9" fmla="*/ 0 h 247650"/>
                      <a:gd name="connsiteX10" fmla="*/ 80010 w 673417"/>
                      <a:gd name="connsiteY10" fmla="*/ 11430 h 247650"/>
                      <a:gd name="connsiteX11" fmla="*/ 80421 w 673417"/>
                      <a:gd name="connsiteY11" fmla="*/ 11654 h 247650"/>
                      <a:gd name="connsiteX12" fmla="*/ 185499 w 673417"/>
                      <a:gd name="connsiteY12" fmla="*/ 28933 h 247650"/>
                      <a:gd name="connsiteX13" fmla="*/ 261937 w 673417"/>
                      <a:gd name="connsiteY13" fmla="*/ 45720 h 247650"/>
                      <a:gd name="connsiteX14" fmla="*/ 522922 w 673417"/>
                      <a:gd name="connsiteY14" fmla="*/ 187643 h 247650"/>
                      <a:gd name="connsiteX15" fmla="*/ 340042 w 673417"/>
                      <a:gd name="connsiteY15" fmla="*/ 153353 h 247650"/>
                      <a:gd name="connsiteX16" fmla="*/ 260985 w 673417"/>
                      <a:gd name="connsiteY16" fmla="*/ 141923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3417" h="247650">
                        <a:moveTo>
                          <a:pt x="261937" y="45720"/>
                        </a:moveTo>
                        <a:cubicBezTo>
                          <a:pt x="271462" y="48578"/>
                          <a:pt x="280987" y="50483"/>
                          <a:pt x="288607" y="53340"/>
                        </a:cubicBezTo>
                        <a:cubicBezTo>
                          <a:pt x="323850" y="64770"/>
                          <a:pt x="357187" y="79058"/>
                          <a:pt x="387667" y="93345"/>
                        </a:cubicBezTo>
                        <a:cubicBezTo>
                          <a:pt x="396240" y="97155"/>
                          <a:pt x="404812" y="101917"/>
                          <a:pt x="412432" y="105728"/>
                        </a:cubicBezTo>
                        <a:lnTo>
                          <a:pt x="673417" y="247650"/>
                        </a:lnTo>
                        <a:cubicBezTo>
                          <a:pt x="664845" y="243840"/>
                          <a:pt x="656272" y="239078"/>
                          <a:pt x="647700" y="235267"/>
                        </a:cubicBezTo>
                        <a:lnTo>
                          <a:pt x="644991" y="233789"/>
                        </a:lnTo>
                        <a:lnTo>
                          <a:pt x="549592" y="195262"/>
                        </a:lnTo>
                        <a:cubicBezTo>
                          <a:pt x="541972" y="192405"/>
                          <a:pt x="532447" y="189548"/>
                          <a:pt x="522922" y="186690"/>
                        </a:cubicBezTo>
                        <a:close/>
                        <a:moveTo>
                          <a:pt x="0" y="0"/>
                        </a:moveTo>
                        <a:lnTo>
                          <a:pt x="80010" y="11430"/>
                        </a:lnTo>
                        <a:lnTo>
                          <a:pt x="80421" y="11654"/>
                        </a:lnTo>
                        <a:lnTo>
                          <a:pt x="185499" y="28933"/>
                        </a:lnTo>
                        <a:cubicBezTo>
                          <a:pt x="215979" y="34528"/>
                          <a:pt x="241458" y="40005"/>
                          <a:pt x="261937" y="45720"/>
                        </a:cubicBezTo>
                        <a:lnTo>
                          <a:pt x="522922" y="187643"/>
                        </a:lnTo>
                        <a:cubicBezTo>
                          <a:pt x="481965" y="176213"/>
                          <a:pt x="421004" y="164783"/>
                          <a:pt x="340042" y="153353"/>
                        </a:cubicBezTo>
                        <a:lnTo>
                          <a:pt x="260985" y="14192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EE130360-94EB-47DA-9B20-9425A2D818C4}"/>
                      </a:ext>
                    </a:extLst>
                  </p:cNvPr>
                  <p:cNvSpPr/>
                  <p:nvPr/>
                </p:nvSpPr>
                <p:spPr>
                  <a:xfrm>
                    <a:off x="2707091" y="3532163"/>
                    <a:ext cx="257175" cy="1238250"/>
                  </a:xfrm>
                  <a:custGeom>
                    <a:avLst/>
                    <a:gdLst>
                      <a:gd name="connsiteX0" fmla="*/ 260985 w 257175"/>
                      <a:gd name="connsiteY0" fmla="*/ 1244918 h 1238250"/>
                      <a:gd name="connsiteX1" fmla="*/ 0 w 257175"/>
                      <a:gd name="connsiteY1" fmla="*/ 1102995 h 1238250"/>
                      <a:gd name="connsiteX2" fmla="*/ 1905 w 257175"/>
                      <a:gd name="connsiteY2" fmla="*/ 0 h 1238250"/>
                      <a:gd name="connsiteX3" fmla="*/ 262890 w 257175"/>
                      <a:gd name="connsiteY3" fmla="*/ 141922 h 1238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238250">
                        <a:moveTo>
                          <a:pt x="260985" y="1244918"/>
                        </a:moveTo>
                        <a:lnTo>
                          <a:pt x="0" y="1102995"/>
                        </a:lnTo>
                        <a:lnTo>
                          <a:pt x="1905" y="0"/>
                        </a:lnTo>
                        <a:lnTo>
                          <a:pt x="262890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54F71D42-7D98-4D72-8ABF-C7257DE6F785}"/>
                      </a:ext>
                    </a:extLst>
                  </p:cNvPr>
                  <p:cNvSpPr/>
                  <p:nvPr/>
                </p:nvSpPr>
                <p:spPr>
                  <a:xfrm>
                    <a:off x="3110832" y="2270955"/>
                    <a:ext cx="457201" cy="495301"/>
                  </a:xfrm>
                  <a:custGeom>
                    <a:avLst/>
                    <a:gdLst>
                      <a:gd name="connsiteX0" fmla="*/ 459105 w 457200"/>
                      <a:gd name="connsiteY0" fmla="*/ 500063 h 495300"/>
                      <a:gd name="connsiteX1" fmla="*/ 198120 w 457200"/>
                      <a:gd name="connsiteY1" fmla="*/ 358140 h 495300"/>
                      <a:gd name="connsiteX2" fmla="*/ 80963 w 457200"/>
                      <a:gd name="connsiteY2" fmla="*/ 62865 h 495300"/>
                      <a:gd name="connsiteX3" fmla="*/ 0 w 457200"/>
                      <a:gd name="connsiteY3" fmla="*/ 0 h 495300"/>
                      <a:gd name="connsiteX4" fmla="*/ 260985 w 457200"/>
                      <a:gd name="connsiteY4" fmla="*/ 141923 h 495300"/>
                      <a:gd name="connsiteX5" fmla="*/ 341948 w 457200"/>
                      <a:gd name="connsiteY5" fmla="*/ 204788 h 495300"/>
                      <a:gd name="connsiteX6" fmla="*/ 459105 w 457200"/>
                      <a:gd name="connsiteY6" fmla="*/ 500063 h 495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7200" h="495300">
                        <a:moveTo>
                          <a:pt x="459105" y="500063"/>
                        </a:moveTo>
                        <a:lnTo>
                          <a:pt x="198120" y="358140"/>
                        </a:lnTo>
                        <a:cubicBezTo>
                          <a:pt x="179070" y="224790"/>
                          <a:pt x="140017" y="126683"/>
                          <a:pt x="80963" y="62865"/>
                        </a:cubicBezTo>
                        <a:cubicBezTo>
                          <a:pt x="57150" y="38100"/>
                          <a:pt x="30480" y="17145"/>
                          <a:pt x="0" y="0"/>
                        </a:cubicBezTo>
                        <a:lnTo>
                          <a:pt x="260985" y="141923"/>
                        </a:lnTo>
                        <a:cubicBezTo>
                          <a:pt x="291465" y="158115"/>
                          <a:pt x="318135" y="179070"/>
                          <a:pt x="341948" y="204788"/>
                        </a:cubicBezTo>
                        <a:cubicBezTo>
                          <a:pt x="401955" y="268605"/>
                          <a:pt x="441008" y="366713"/>
                          <a:pt x="459105" y="500063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AD847D27-5E4A-4825-9586-C0C8432BE2B8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FBC8F3F7-E7EA-4E0C-82B1-9EB91449D661}"/>
                      </a:ext>
                    </a:extLst>
                  </p:cNvPr>
                  <p:cNvSpPr/>
                  <p:nvPr/>
                </p:nvSpPr>
                <p:spPr>
                  <a:xfrm>
                    <a:off x="2969883" y="1938632"/>
                    <a:ext cx="618767" cy="219303"/>
                  </a:xfrm>
                  <a:custGeom>
                    <a:avLst/>
                    <a:gdLst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236092 w 603786"/>
                      <a:gd name="connsiteY8" fmla="*/ 34757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323751 w 603786"/>
                      <a:gd name="connsiteY4" fmla="*/ 66771 h 218219"/>
                      <a:gd name="connsiteX5" fmla="*/ 0 w 603786"/>
                      <a:gd name="connsiteY5" fmla="*/ 0 h 218219"/>
                      <a:gd name="connsiteX6" fmla="*/ 100965 w 603786"/>
                      <a:gd name="connsiteY6" fmla="*/ 2857 h 218219"/>
                      <a:gd name="connsiteX7" fmla="*/ 102772 w 603786"/>
                      <a:gd name="connsiteY7" fmla="*/ 3833 h 218219"/>
                      <a:gd name="connsiteX8" fmla="*/ 214213 w 603786"/>
                      <a:gd name="connsiteY8" fmla="*/ 22860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16" fmla="*/ 0 w 603786"/>
                      <a:gd name="connsiteY16" fmla="*/ 0 h 218219"/>
                      <a:gd name="connsiteX0" fmla="*/ 323751 w 603786"/>
                      <a:gd name="connsiteY0" fmla="*/ 66771 h 218219"/>
                      <a:gd name="connsiteX1" fmla="*/ 603786 w 603786"/>
                      <a:gd name="connsiteY1" fmla="*/ 218219 h 218219"/>
                      <a:gd name="connsiteX2" fmla="*/ 584736 w 603786"/>
                      <a:gd name="connsiteY2" fmla="*/ 208694 h 218219"/>
                      <a:gd name="connsiteX3" fmla="*/ 323751 w 603786"/>
                      <a:gd name="connsiteY3" fmla="*/ 66771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323751 w 603786"/>
                      <a:gd name="connsiteY8" fmla="*/ 66772 h 218219"/>
                      <a:gd name="connsiteX9" fmla="*/ 584736 w 603786"/>
                      <a:gd name="connsiteY9" fmla="*/ 208695 h 218219"/>
                      <a:gd name="connsiteX10" fmla="*/ 475198 w 603786"/>
                      <a:gd name="connsiteY10" fmla="*/ 168690 h 218219"/>
                      <a:gd name="connsiteX11" fmla="*/ 464489 w 603786"/>
                      <a:gd name="connsiteY11" fmla="*/ 162866 h 218219"/>
                      <a:gd name="connsiteX12" fmla="*/ 358041 w 603786"/>
                      <a:gd name="connsiteY12" fmla="*/ 143827 h 218219"/>
                      <a:gd name="connsiteX13" fmla="*/ 357901 w 603786"/>
                      <a:gd name="connsiteY13" fmla="*/ 143751 h 218219"/>
                      <a:gd name="connsiteX14" fmla="*/ 260033 w 603786"/>
                      <a:gd name="connsiteY14" fmla="*/ 141922 h 218219"/>
                      <a:gd name="connsiteX15" fmla="*/ 0 w 603786"/>
                      <a:gd name="connsiteY15" fmla="*/ 0 h 218219"/>
                      <a:gd name="connsiteX0" fmla="*/ 323751 w 584736"/>
                      <a:gd name="connsiteY0" fmla="*/ 66771 h 208695"/>
                      <a:gd name="connsiteX1" fmla="*/ 584736 w 584736"/>
                      <a:gd name="connsiteY1" fmla="*/ 208694 h 208695"/>
                      <a:gd name="connsiteX2" fmla="*/ 323751 w 584736"/>
                      <a:gd name="connsiteY2" fmla="*/ 66771 h 208695"/>
                      <a:gd name="connsiteX3" fmla="*/ 0 w 584736"/>
                      <a:gd name="connsiteY3" fmla="*/ 0 h 208695"/>
                      <a:gd name="connsiteX4" fmla="*/ 100965 w 584736"/>
                      <a:gd name="connsiteY4" fmla="*/ 2857 h 208695"/>
                      <a:gd name="connsiteX5" fmla="*/ 102772 w 584736"/>
                      <a:gd name="connsiteY5" fmla="*/ 3833 h 208695"/>
                      <a:gd name="connsiteX6" fmla="*/ 214213 w 584736"/>
                      <a:gd name="connsiteY6" fmla="*/ 22860 h 208695"/>
                      <a:gd name="connsiteX7" fmla="*/ 323751 w 584736"/>
                      <a:gd name="connsiteY7" fmla="*/ 66772 h 208695"/>
                      <a:gd name="connsiteX8" fmla="*/ 584736 w 584736"/>
                      <a:gd name="connsiteY8" fmla="*/ 208695 h 208695"/>
                      <a:gd name="connsiteX9" fmla="*/ 475198 w 584736"/>
                      <a:gd name="connsiteY9" fmla="*/ 168690 h 208695"/>
                      <a:gd name="connsiteX10" fmla="*/ 464489 w 584736"/>
                      <a:gd name="connsiteY10" fmla="*/ 162866 h 208695"/>
                      <a:gd name="connsiteX11" fmla="*/ 358041 w 584736"/>
                      <a:gd name="connsiteY11" fmla="*/ 143827 h 208695"/>
                      <a:gd name="connsiteX12" fmla="*/ 357901 w 584736"/>
                      <a:gd name="connsiteY12" fmla="*/ 143751 h 208695"/>
                      <a:gd name="connsiteX13" fmla="*/ 260033 w 584736"/>
                      <a:gd name="connsiteY13" fmla="*/ 141922 h 208695"/>
                      <a:gd name="connsiteX14" fmla="*/ 0 w 584736"/>
                      <a:gd name="connsiteY14" fmla="*/ 0 h 208695"/>
                      <a:gd name="connsiteX0" fmla="*/ 323751 w 615997"/>
                      <a:gd name="connsiteY0" fmla="*/ 66771 h 216510"/>
                      <a:gd name="connsiteX1" fmla="*/ 584736 w 615997"/>
                      <a:gd name="connsiteY1" fmla="*/ 208694 h 216510"/>
                      <a:gd name="connsiteX2" fmla="*/ 323751 w 615997"/>
                      <a:gd name="connsiteY2" fmla="*/ 66771 h 216510"/>
                      <a:gd name="connsiteX3" fmla="*/ 0 w 615997"/>
                      <a:gd name="connsiteY3" fmla="*/ 0 h 216510"/>
                      <a:gd name="connsiteX4" fmla="*/ 100965 w 615997"/>
                      <a:gd name="connsiteY4" fmla="*/ 2857 h 216510"/>
                      <a:gd name="connsiteX5" fmla="*/ 102772 w 615997"/>
                      <a:gd name="connsiteY5" fmla="*/ 3833 h 216510"/>
                      <a:gd name="connsiteX6" fmla="*/ 214213 w 615997"/>
                      <a:gd name="connsiteY6" fmla="*/ 22860 h 216510"/>
                      <a:gd name="connsiteX7" fmla="*/ 323751 w 615997"/>
                      <a:gd name="connsiteY7" fmla="*/ 66772 h 216510"/>
                      <a:gd name="connsiteX8" fmla="*/ 615997 w 615997"/>
                      <a:gd name="connsiteY8" fmla="*/ 216510 h 216510"/>
                      <a:gd name="connsiteX9" fmla="*/ 475198 w 615997"/>
                      <a:gd name="connsiteY9" fmla="*/ 168690 h 216510"/>
                      <a:gd name="connsiteX10" fmla="*/ 464489 w 615997"/>
                      <a:gd name="connsiteY10" fmla="*/ 162866 h 216510"/>
                      <a:gd name="connsiteX11" fmla="*/ 358041 w 615997"/>
                      <a:gd name="connsiteY11" fmla="*/ 143827 h 216510"/>
                      <a:gd name="connsiteX12" fmla="*/ 357901 w 615997"/>
                      <a:gd name="connsiteY12" fmla="*/ 143751 h 216510"/>
                      <a:gd name="connsiteX13" fmla="*/ 260033 w 615997"/>
                      <a:gd name="connsiteY13" fmla="*/ 141922 h 216510"/>
                      <a:gd name="connsiteX14" fmla="*/ 0 w 615997"/>
                      <a:gd name="connsiteY14" fmla="*/ 0 h 216510"/>
                      <a:gd name="connsiteX0" fmla="*/ 323751 w 618767"/>
                      <a:gd name="connsiteY0" fmla="*/ 66771 h 219303"/>
                      <a:gd name="connsiteX1" fmla="*/ 584736 w 618767"/>
                      <a:gd name="connsiteY1" fmla="*/ 208694 h 219303"/>
                      <a:gd name="connsiteX2" fmla="*/ 323751 w 618767"/>
                      <a:gd name="connsiteY2" fmla="*/ 66771 h 219303"/>
                      <a:gd name="connsiteX3" fmla="*/ 0 w 618767"/>
                      <a:gd name="connsiteY3" fmla="*/ 0 h 219303"/>
                      <a:gd name="connsiteX4" fmla="*/ 100965 w 618767"/>
                      <a:gd name="connsiteY4" fmla="*/ 2857 h 219303"/>
                      <a:gd name="connsiteX5" fmla="*/ 102772 w 618767"/>
                      <a:gd name="connsiteY5" fmla="*/ 3833 h 219303"/>
                      <a:gd name="connsiteX6" fmla="*/ 214213 w 618767"/>
                      <a:gd name="connsiteY6" fmla="*/ 22860 h 219303"/>
                      <a:gd name="connsiteX7" fmla="*/ 323751 w 618767"/>
                      <a:gd name="connsiteY7" fmla="*/ 66772 h 219303"/>
                      <a:gd name="connsiteX8" fmla="*/ 615997 w 618767"/>
                      <a:gd name="connsiteY8" fmla="*/ 216510 h 219303"/>
                      <a:gd name="connsiteX9" fmla="*/ 464489 w 618767"/>
                      <a:gd name="connsiteY9" fmla="*/ 162866 h 219303"/>
                      <a:gd name="connsiteX10" fmla="*/ 358041 w 618767"/>
                      <a:gd name="connsiteY10" fmla="*/ 143827 h 219303"/>
                      <a:gd name="connsiteX11" fmla="*/ 357901 w 618767"/>
                      <a:gd name="connsiteY11" fmla="*/ 143751 h 219303"/>
                      <a:gd name="connsiteX12" fmla="*/ 260033 w 618767"/>
                      <a:gd name="connsiteY12" fmla="*/ 141922 h 219303"/>
                      <a:gd name="connsiteX13" fmla="*/ 0 w 618767"/>
                      <a:gd name="connsiteY13" fmla="*/ 0 h 219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18767" h="219303">
                        <a:moveTo>
                          <a:pt x="323751" y="66771"/>
                        </a:moveTo>
                        <a:lnTo>
                          <a:pt x="584736" y="208694"/>
                        </a:lnTo>
                        <a:lnTo>
                          <a:pt x="323751" y="66771"/>
                        </a:lnTo>
                        <a:close/>
                        <a:moveTo>
                          <a:pt x="0" y="0"/>
                        </a:moveTo>
                        <a:lnTo>
                          <a:pt x="100965" y="2857"/>
                        </a:lnTo>
                        <a:lnTo>
                          <a:pt x="102772" y="3833"/>
                        </a:lnTo>
                        <a:lnTo>
                          <a:pt x="214213" y="22860"/>
                        </a:lnTo>
                        <a:lnTo>
                          <a:pt x="323751" y="66772"/>
                        </a:lnTo>
                        <a:lnTo>
                          <a:pt x="615997" y="216510"/>
                        </a:lnTo>
                        <a:cubicBezTo>
                          <a:pt x="639453" y="232526"/>
                          <a:pt x="507482" y="174980"/>
                          <a:pt x="464489" y="162866"/>
                        </a:cubicBezTo>
                        <a:lnTo>
                          <a:pt x="358041" y="143827"/>
                        </a:lnTo>
                        <a:cubicBezTo>
                          <a:pt x="357994" y="143802"/>
                          <a:pt x="357948" y="143776"/>
                          <a:pt x="357901" y="143751"/>
                        </a:cubicBezTo>
                        <a:lnTo>
                          <a:pt x="260033" y="1419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75F4C58D-06F2-4C1A-9546-C42BED8D3EDF}"/>
                      </a:ext>
                    </a:extLst>
                  </p:cNvPr>
                  <p:cNvSpPr/>
                  <p:nvPr/>
                </p:nvSpPr>
                <p:spPr>
                  <a:xfrm>
                    <a:off x="2709948" y="2277720"/>
                    <a:ext cx="257175" cy="1066800"/>
                  </a:xfrm>
                  <a:custGeom>
                    <a:avLst/>
                    <a:gdLst>
                      <a:gd name="connsiteX0" fmla="*/ 260033 w 257175"/>
                      <a:gd name="connsiteY0" fmla="*/ 1070610 h 1066800"/>
                      <a:gd name="connsiteX1" fmla="*/ 0 w 257175"/>
                      <a:gd name="connsiteY1" fmla="*/ 929640 h 1066800"/>
                      <a:gd name="connsiteX2" fmla="*/ 1905 w 257175"/>
                      <a:gd name="connsiteY2" fmla="*/ 0 h 1066800"/>
                      <a:gd name="connsiteX3" fmla="*/ 261938 w 257175"/>
                      <a:gd name="connsiteY3" fmla="*/ 141922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066800">
                        <a:moveTo>
                          <a:pt x="260033" y="1070610"/>
                        </a:moveTo>
                        <a:lnTo>
                          <a:pt x="0" y="929640"/>
                        </a:lnTo>
                        <a:lnTo>
                          <a:pt x="1905" y="0"/>
                        </a:lnTo>
                        <a:lnTo>
                          <a:pt x="261938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9A7E2375-9395-4B49-ABD1-CCE9CD9DDE09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</p:grp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1454EABB-6CD6-439A-B02B-6EDF30909757}"/>
                    </a:ext>
                  </a:extLst>
                </p:cNvPr>
                <p:cNvSpPr/>
                <p:nvPr/>
              </p:nvSpPr>
              <p:spPr>
                <a:xfrm>
                  <a:off x="12579689" y="4661548"/>
                  <a:ext cx="730421" cy="1493305"/>
                </a:xfrm>
                <a:custGeom>
                  <a:avLst/>
                  <a:gdLst>
                    <a:gd name="connsiteX0" fmla="*/ 1669733 w 1714500"/>
                    <a:gd name="connsiteY0" fmla="*/ 1870710 h 3505200"/>
                    <a:gd name="connsiteX1" fmla="*/ 1720215 w 1714500"/>
                    <a:gd name="connsiteY1" fmla="*/ 2166938 h 3505200"/>
                    <a:gd name="connsiteX2" fmla="*/ 1507808 w 1714500"/>
                    <a:gd name="connsiteY2" fmla="*/ 2795588 h 3505200"/>
                    <a:gd name="connsiteX3" fmla="*/ 1121093 w 1714500"/>
                    <a:gd name="connsiteY3" fmla="*/ 3084195 h 3505200"/>
                    <a:gd name="connsiteX4" fmla="*/ 991553 w 1714500"/>
                    <a:gd name="connsiteY4" fmla="*/ 3120390 h 3505200"/>
                    <a:gd name="connsiteX5" fmla="*/ 990600 w 1714500"/>
                    <a:gd name="connsiteY5" fmla="*/ 3466148 h 3505200"/>
                    <a:gd name="connsiteX6" fmla="*/ 960120 w 1714500"/>
                    <a:gd name="connsiteY6" fmla="*/ 3470910 h 3505200"/>
                    <a:gd name="connsiteX7" fmla="*/ 772478 w 1714500"/>
                    <a:gd name="connsiteY7" fmla="*/ 3505200 h 3505200"/>
                    <a:gd name="connsiteX8" fmla="*/ 729615 w 1714500"/>
                    <a:gd name="connsiteY8" fmla="*/ 3503295 h 3505200"/>
                    <a:gd name="connsiteX9" fmla="*/ 730568 w 1714500"/>
                    <a:gd name="connsiteY9" fmla="*/ 3158490 h 3505200"/>
                    <a:gd name="connsiteX10" fmla="*/ 659130 w 1714500"/>
                    <a:gd name="connsiteY10" fmla="*/ 3156585 h 3505200"/>
                    <a:gd name="connsiteX11" fmla="*/ 383858 w 1714500"/>
                    <a:gd name="connsiteY11" fmla="*/ 3098483 h 3505200"/>
                    <a:gd name="connsiteX12" fmla="*/ 125730 w 1714500"/>
                    <a:gd name="connsiteY12" fmla="*/ 2865120 h 3505200"/>
                    <a:gd name="connsiteX13" fmla="*/ 0 w 1714500"/>
                    <a:gd name="connsiteY13" fmla="*/ 2427923 h 3505200"/>
                    <a:gd name="connsiteX14" fmla="*/ 320993 w 1714500"/>
                    <a:gd name="connsiteY14" fmla="*/ 2317433 h 3505200"/>
                    <a:gd name="connsiteX15" fmla="*/ 451485 w 1714500"/>
                    <a:gd name="connsiteY15" fmla="*/ 2707958 h 3505200"/>
                    <a:gd name="connsiteX16" fmla="*/ 682943 w 1714500"/>
                    <a:gd name="connsiteY16" fmla="*/ 2860358 h 3505200"/>
                    <a:gd name="connsiteX17" fmla="*/ 730568 w 1714500"/>
                    <a:gd name="connsiteY17" fmla="*/ 2864168 h 3505200"/>
                    <a:gd name="connsiteX18" fmla="*/ 732473 w 1714500"/>
                    <a:gd name="connsiteY18" fmla="*/ 1761173 h 3505200"/>
                    <a:gd name="connsiteX19" fmla="*/ 576263 w 1714500"/>
                    <a:gd name="connsiteY19" fmla="*/ 1735455 h 3505200"/>
                    <a:gd name="connsiteX20" fmla="*/ 372428 w 1714500"/>
                    <a:gd name="connsiteY20" fmla="*/ 1660208 h 3505200"/>
                    <a:gd name="connsiteX21" fmla="*/ 138113 w 1714500"/>
                    <a:gd name="connsiteY21" fmla="*/ 1438275 h 3505200"/>
                    <a:gd name="connsiteX22" fmla="*/ 56198 w 1714500"/>
                    <a:gd name="connsiteY22" fmla="*/ 1079183 h 3505200"/>
                    <a:gd name="connsiteX23" fmla="*/ 298133 w 1714500"/>
                    <a:gd name="connsiteY23" fmla="*/ 448628 h 3505200"/>
                    <a:gd name="connsiteX24" fmla="*/ 628650 w 1714500"/>
                    <a:gd name="connsiteY24" fmla="*/ 239077 h 3505200"/>
                    <a:gd name="connsiteX25" fmla="*/ 735330 w 1714500"/>
                    <a:gd name="connsiteY25" fmla="*/ 206693 h 3505200"/>
                    <a:gd name="connsiteX26" fmla="*/ 735330 w 1714500"/>
                    <a:gd name="connsiteY26" fmla="*/ 36195 h 3505200"/>
                    <a:gd name="connsiteX27" fmla="*/ 778193 w 1714500"/>
                    <a:gd name="connsiteY27" fmla="*/ 30480 h 3505200"/>
                    <a:gd name="connsiteX28" fmla="*/ 965835 w 1714500"/>
                    <a:gd name="connsiteY28" fmla="*/ 2858 h 3505200"/>
                    <a:gd name="connsiteX29" fmla="*/ 996315 w 1714500"/>
                    <a:gd name="connsiteY29" fmla="*/ 0 h 3505200"/>
                    <a:gd name="connsiteX30" fmla="*/ 996315 w 1714500"/>
                    <a:gd name="connsiteY30" fmla="*/ 168593 h 3505200"/>
                    <a:gd name="connsiteX31" fmla="*/ 1097280 w 1714500"/>
                    <a:gd name="connsiteY31" fmla="*/ 171450 h 3505200"/>
                    <a:gd name="connsiteX32" fmla="*/ 1406843 w 1714500"/>
                    <a:gd name="connsiteY32" fmla="*/ 282893 h 3505200"/>
                    <a:gd name="connsiteX33" fmla="*/ 1657350 w 1714500"/>
                    <a:gd name="connsiteY33" fmla="*/ 763905 h 3505200"/>
                    <a:gd name="connsiteX34" fmla="*/ 1326833 w 1714500"/>
                    <a:gd name="connsiteY34" fmla="*/ 863918 h 3505200"/>
                    <a:gd name="connsiteX35" fmla="*/ 1209675 w 1714500"/>
                    <a:gd name="connsiteY35" fmla="*/ 568643 h 3505200"/>
                    <a:gd name="connsiteX36" fmla="*/ 1038225 w 1714500"/>
                    <a:gd name="connsiteY36" fmla="*/ 471488 h 3505200"/>
                    <a:gd name="connsiteX37" fmla="*/ 995363 w 1714500"/>
                    <a:gd name="connsiteY37" fmla="*/ 464820 h 3505200"/>
                    <a:gd name="connsiteX38" fmla="*/ 993458 w 1714500"/>
                    <a:gd name="connsiteY38" fmla="*/ 1460183 h 3505200"/>
                    <a:gd name="connsiteX39" fmla="*/ 1073468 w 1714500"/>
                    <a:gd name="connsiteY39" fmla="*/ 1471613 h 3505200"/>
                    <a:gd name="connsiteX40" fmla="*/ 1282065 w 1714500"/>
                    <a:gd name="connsiteY40" fmla="*/ 1513523 h 3505200"/>
                    <a:gd name="connsiteX41" fmla="*/ 1524953 w 1714500"/>
                    <a:gd name="connsiteY41" fmla="*/ 1651635 h 3505200"/>
                    <a:gd name="connsiteX42" fmla="*/ 1669733 w 1714500"/>
                    <a:gd name="connsiteY42" fmla="*/ 1870710 h 3505200"/>
                    <a:gd name="connsiteX43" fmla="*/ 1268730 w 1714500"/>
                    <a:gd name="connsiteY43" fmla="*/ 2624138 h 3505200"/>
                    <a:gd name="connsiteX44" fmla="*/ 1390650 w 1714500"/>
                    <a:gd name="connsiteY44" fmla="*/ 2236470 h 3505200"/>
                    <a:gd name="connsiteX45" fmla="*/ 1304925 w 1714500"/>
                    <a:gd name="connsiteY45" fmla="*/ 1945958 h 3505200"/>
                    <a:gd name="connsiteX46" fmla="*/ 1080135 w 1714500"/>
                    <a:gd name="connsiteY46" fmla="*/ 1820228 h 3505200"/>
                    <a:gd name="connsiteX47" fmla="*/ 992505 w 1714500"/>
                    <a:gd name="connsiteY47" fmla="*/ 1798320 h 3505200"/>
                    <a:gd name="connsiteX48" fmla="*/ 990600 w 1714500"/>
                    <a:gd name="connsiteY48" fmla="*/ 2830830 h 3505200"/>
                    <a:gd name="connsiteX49" fmla="*/ 1048703 w 1714500"/>
                    <a:gd name="connsiteY49" fmla="*/ 2808923 h 3505200"/>
                    <a:gd name="connsiteX50" fmla="*/ 1268730 w 1714500"/>
                    <a:gd name="connsiteY50" fmla="*/ 2624138 h 3505200"/>
                    <a:gd name="connsiteX51" fmla="*/ 732473 w 1714500"/>
                    <a:gd name="connsiteY51" fmla="*/ 1425893 h 3505200"/>
                    <a:gd name="connsiteX52" fmla="*/ 734378 w 1714500"/>
                    <a:gd name="connsiteY52" fmla="*/ 497205 h 3505200"/>
                    <a:gd name="connsiteX53" fmla="*/ 688658 w 1714500"/>
                    <a:gd name="connsiteY53" fmla="*/ 514350 h 3505200"/>
                    <a:gd name="connsiteX54" fmla="*/ 482917 w 1714500"/>
                    <a:gd name="connsiteY54" fmla="*/ 682943 h 3505200"/>
                    <a:gd name="connsiteX55" fmla="*/ 375285 w 1714500"/>
                    <a:gd name="connsiteY55" fmla="*/ 1006793 h 3505200"/>
                    <a:gd name="connsiteX56" fmla="*/ 465773 w 1714500"/>
                    <a:gd name="connsiteY56" fmla="*/ 1289685 h 3505200"/>
                    <a:gd name="connsiteX57" fmla="*/ 674370 w 1714500"/>
                    <a:gd name="connsiteY57" fmla="*/ 1411605 h 3505200"/>
                    <a:gd name="connsiteX58" fmla="*/ 732473 w 1714500"/>
                    <a:gd name="connsiteY58" fmla="*/ 1425893 h 350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1714500" h="3505200">
                      <a:moveTo>
                        <a:pt x="1669733" y="1870710"/>
                      </a:moveTo>
                      <a:cubicBezTo>
                        <a:pt x="1703070" y="1959293"/>
                        <a:pt x="1720215" y="2058353"/>
                        <a:pt x="1720215" y="2166938"/>
                      </a:cubicBezTo>
                      <a:cubicBezTo>
                        <a:pt x="1720215" y="2406015"/>
                        <a:pt x="1648778" y="2615565"/>
                        <a:pt x="1507808" y="2795588"/>
                      </a:cubicBezTo>
                      <a:cubicBezTo>
                        <a:pt x="1402080" y="2930843"/>
                        <a:pt x="1273493" y="3027045"/>
                        <a:pt x="1121093" y="3084195"/>
                      </a:cubicBezTo>
                      <a:lnTo>
                        <a:pt x="991553" y="3120390"/>
                      </a:lnTo>
                      <a:lnTo>
                        <a:pt x="990600" y="3466148"/>
                      </a:lnTo>
                      <a:lnTo>
                        <a:pt x="960120" y="3470910"/>
                      </a:lnTo>
                      <a:lnTo>
                        <a:pt x="772478" y="3505200"/>
                      </a:lnTo>
                      <a:lnTo>
                        <a:pt x="729615" y="3503295"/>
                      </a:lnTo>
                      <a:lnTo>
                        <a:pt x="730568" y="3158490"/>
                      </a:lnTo>
                      <a:lnTo>
                        <a:pt x="659130" y="3156585"/>
                      </a:lnTo>
                      <a:cubicBezTo>
                        <a:pt x="550545" y="3148965"/>
                        <a:pt x="459105" y="3129915"/>
                        <a:pt x="383858" y="3098483"/>
                      </a:cubicBezTo>
                      <a:cubicBezTo>
                        <a:pt x="283845" y="3056573"/>
                        <a:pt x="198120" y="2979420"/>
                        <a:pt x="125730" y="2865120"/>
                      </a:cubicBezTo>
                      <a:cubicBezTo>
                        <a:pt x="53340" y="2750820"/>
                        <a:pt x="11430" y="2606040"/>
                        <a:pt x="0" y="2427923"/>
                      </a:cubicBezTo>
                      <a:lnTo>
                        <a:pt x="320993" y="2317433"/>
                      </a:lnTo>
                      <a:cubicBezTo>
                        <a:pt x="345758" y="2499360"/>
                        <a:pt x="388620" y="2629853"/>
                        <a:pt x="451485" y="2707958"/>
                      </a:cubicBezTo>
                      <a:cubicBezTo>
                        <a:pt x="519113" y="2790825"/>
                        <a:pt x="596265" y="2841308"/>
                        <a:pt x="682943" y="2860358"/>
                      </a:cubicBezTo>
                      <a:lnTo>
                        <a:pt x="730568" y="2864168"/>
                      </a:lnTo>
                      <a:lnTo>
                        <a:pt x="732473" y="1761173"/>
                      </a:lnTo>
                      <a:lnTo>
                        <a:pt x="576263" y="1735455"/>
                      </a:lnTo>
                      <a:cubicBezTo>
                        <a:pt x="509588" y="1717358"/>
                        <a:pt x="441008" y="1692593"/>
                        <a:pt x="372428" y="1660208"/>
                      </a:cubicBezTo>
                      <a:cubicBezTo>
                        <a:pt x="270510" y="1612583"/>
                        <a:pt x="192405" y="1539240"/>
                        <a:pt x="138113" y="1438275"/>
                      </a:cubicBezTo>
                      <a:cubicBezTo>
                        <a:pt x="82868" y="1337310"/>
                        <a:pt x="56198" y="1217295"/>
                        <a:pt x="56198" y="1079183"/>
                      </a:cubicBezTo>
                      <a:cubicBezTo>
                        <a:pt x="56198" y="833438"/>
                        <a:pt x="137160" y="622935"/>
                        <a:pt x="298133" y="448628"/>
                      </a:cubicBezTo>
                      <a:cubicBezTo>
                        <a:pt x="379095" y="360998"/>
                        <a:pt x="488633" y="290513"/>
                        <a:pt x="628650" y="239077"/>
                      </a:cubicBezTo>
                      <a:lnTo>
                        <a:pt x="735330" y="206693"/>
                      </a:lnTo>
                      <a:lnTo>
                        <a:pt x="735330" y="36195"/>
                      </a:lnTo>
                      <a:lnTo>
                        <a:pt x="778193" y="30480"/>
                      </a:lnTo>
                      <a:lnTo>
                        <a:pt x="965835" y="2858"/>
                      </a:lnTo>
                      <a:lnTo>
                        <a:pt x="996315" y="0"/>
                      </a:lnTo>
                      <a:lnTo>
                        <a:pt x="996315" y="168593"/>
                      </a:lnTo>
                      <a:lnTo>
                        <a:pt x="1097280" y="171450"/>
                      </a:lnTo>
                      <a:cubicBezTo>
                        <a:pt x="1222058" y="182880"/>
                        <a:pt x="1324928" y="220027"/>
                        <a:pt x="1406843" y="282893"/>
                      </a:cubicBezTo>
                      <a:cubicBezTo>
                        <a:pt x="1545908" y="388620"/>
                        <a:pt x="1629728" y="548640"/>
                        <a:pt x="1657350" y="763905"/>
                      </a:cubicBezTo>
                      <a:lnTo>
                        <a:pt x="1326833" y="863918"/>
                      </a:lnTo>
                      <a:cubicBezTo>
                        <a:pt x="1307783" y="730568"/>
                        <a:pt x="1268730" y="632460"/>
                        <a:pt x="1209675" y="568643"/>
                      </a:cubicBezTo>
                      <a:cubicBezTo>
                        <a:pt x="1164908" y="521017"/>
                        <a:pt x="1107758" y="488633"/>
                        <a:pt x="1038225" y="471488"/>
                      </a:cubicBezTo>
                      <a:lnTo>
                        <a:pt x="995363" y="464820"/>
                      </a:lnTo>
                      <a:lnTo>
                        <a:pt x="993458" y="1460183"/>
                      </a:lnTo>
                      <a:lnTo>
                        <a:pt x="1073468" y="1471613"/>
                      </a:lnTo>
                      <a:cubicBezTo>
                        <a:pt x="1173480" y="1486853"/>
                        <a:pt x="1243013" y="1500188"/>
                        <a:pt x="1282065" y="1513523"/>
                      </a:cubicBezTo>
                      <a:cubicBezTo>
                        <a:pt x="1381125" y="1546860"/>
                        <a:pt x="1462088" y="1592580"/>
                        <a:pt x="1524953" y="1651635"/>
                      </a:cubicBezTo>
                      <a:cubicBezTo>
                        <a:pt x="1587818" y="1708785"/>
                        <a:pt x="1635443" y="1782128"/>
                        <a:pt x="1669733" y="1870710"/>
                      </a:cubicBezTo>
                      <a:close/>
                      <a:moveTo>
                        <a:pt x="1268730" y="2624138"/>
                      </a:moveTo>
                      <a:cubicBezTo>
                        <a:pt x="1349693" y="2512695"/>
                        <a:pt x="1390650" y="2384108"/>
                        <a:pt x="1390650" y="2236470"/>
                      </a:cubicBezTo>
                      <a:cubicBezTo>
                        <a:pt x="1390650" y="2110740"/>
                        <a:pt x="1362075" y="2014538"/>
                        <a:pt x="1304925" y="1945958"/>
                      </a:cubicBezTo>
                      <a:cubicBezTo>
                        <a:pt x="1262063" y="1894523"/>
                        <a:pt x="1186815" y="1852613"/>
                        <a:pt x="1080135" y="1820228"/>
                      </a:cubicBezTo>
                      <a:lnTo>
                        <a:pt x="992505" y="1798320"/>
                      </a:lnTo>
                      <a:lnTo>
                        <a:pt x="990600" y="2830830"/>
                      </a:lnTo>
                      <a:lnTo>
                        <a:pt x="1048703" y="2808923"/>
                      </a:lnTo>
                      <a:cubicBezTo>
                        <a:pt x="1135380" y="2768918"/>
                        <a:pt x="1207770" y="2707005"/>
                        <a:pt x="1268730" y="2624138"/>
                      </a:cubicBezTo>
                      <a:moveTo>
                        <a:pt x="732473" y="1425893"/>
                      </a:moveTo>
                      <a:lnTo>
                        <a:pt x="734378" y="497205"/>
                      </a:lnTo>
                      <a:lnTo>
                        <a:pt x="688658" y="514350"/>
                      </a:lnTo>
                      <a:cubicBezTo>
                        <a:pt x="604838" y="554355"/>
                        <a:pt x="537210" y="609600"/>
                        <a:pt x="482917" y="682943"/>
                      </a:cubicBezTo>
                      <a:cubicBezTo>
                        <a:pt x="411480" y="780098"/>
                        <a:pt x="375285" y="887730"/>
                        <a:pt x="375285" y="1006793"/>
                      </a:cubicBezTo>
                      <a:cubicBezTo>
                        <a:pt x="375285" y="1124903"/>
                        <a:pt x="405765" y="1219200"/>
                        <a:pt x="465773" y="1289685"/>
                      </a:cubicBezTo>
                      <a:cubicBezTo>
                        <a:pt x="511492" y="1343025"/>
                        <a:pt x="581025" y="1383030"/>
                        <a:pt x="674370" y="1411605"/>
                      </a:cubicBezTo>
                      <a:lnTo>
                        <a:pt x="732473" y="1425893"/>
                      </a:ln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grpSp>
              <p:nvGrpSpPr>
                <p:cNvPr id="15" name="Group 60">
                  <a:extLst>
                    <a:ext uri="{FF2B5EF4-FFF2-40B4-BE49-F238E27FC236}">
                      <a16:creationId xmlns:a16="http://schemas.microsoft.com/office/drawing/2014/main" id="{52093950-B461-4544-9D34-057C941B61C5}"/>
                    </a:ext>
                  </a:extLst>
                </p:cNvPr>
                <p:cNvGrpSpPr/>
                <p:nvPr/>
              </p:nvGrpSpPr>
              <p:grpSpPr>
                <a:xfrm>
                  <a:off x="12470968" y="4620148"/>
                  <a:ext cx="435759" cy="1352099"/>
                  <a:chOff x="1968987" y="1811829"/>
                  <a:chExt cx="1022846" cy="3173751"/>
                </a:xfrm>
                <a:solidFill>
                  <a:schemeClr val="bg1"/>
                </a:solidFill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966E3A86-B11A-4D7D-899D-2BB3579B0565}"/>
                      </a:ext>
                    </a:extLst>
                  </p:cNvPr>
                  <p:cNvSpPr/>
                  <p:nvPr/>
                </p:nvSpPr>
                <p:spPr>
                  <a:xfrm>
                    <a:off x="1975571" y="4195005"/>
                    <a:ext cx="600075" cy="790575"/>
                  </a:xfrm>
                  <a:custGeom>
                    <a:avLst/>
                    <a:gdLst>
                      <a:gd name="connsiteX0" fmla="*/ 601980 w 600075"/>
                      <a:gd name="connsiteY0" fmla="*/ 791528 h 790575"/>
                      <a:gd name="connsiteX1" fmla="*/ 340995 w 600075"/>
                      <a:gd name="connsiteY1" fmla="*/ 649605 h 790575"/>
                      <a:gd name="connsiteX2" fmla="*/ 125730 w 600075"/>
                      <a:gd name="connsiteY2" fmla="*/ 437197 h 790575"/>
                      <a:gd name="connsiteX3" fmla="*/ 0 w 600075"/>
                      <a:gd name="connsiteY3" fmla="*/ 0 h 790575"/>
                      <a:gd name="connsiteX4" fmla="*/ 260985 w 600075"/>
                      <a:gd name="connsiteY4" fmla="*/ 141922 h 790575"/>
                      <a:gd name="connsiteX5" fmla="*/ 386715 w 600075"/>
                      <a:gd name="connsiteY5" fmla="*/ 579120 h 790575"/>
                      <a:gd name="connsiteX6" fmla="*/ 601980 w 600075"/>
                      <a:gd name="connsiteY6" fmla="*/ 791528 h 79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0075" h="790575">
                        <a:moveTo>
                          <a:pt x="601980" y="791528"/>
                        </a:moveTo>
                        <a:lnTo>
                          <a:pt x="340995" y="649605"/>
                        </a:lnTo>
                        <a:cubicBezTo>
                          <a:pt x="259080" y="604838"/>
                          <a:pt x="187643" y="534353"/>
                          <a:pt x="125730" y="437197"/>
                        </a:cubicBezTo>
                        <a:cubicBezTo>
                          <a:pt x="53340" y="323850"/>
                          <a:pt x="11430" y="178118"/>
                          <a:pt x="0" y="0"/>
                        </a:cubicBezTo>
                        <a:lnTo>
                          <a:pt x="260985" y="141922"/>
                        </a:lnTo>
                        <a:cubicBezTo>
                          <a:pt x="272415" y="319088"/>
                          <a:pt x="314325" y="464820"/>
                          <a:pt x="386715" y="579120"/>
                        </a:cubicBezTo>
                        <a:cubicBezTo>
                          <a:pt x="448628" y="676275"/>
                          <a:pt x="520065" y="747713"/>
                          <a:pt x="601980" y="791528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B375DDF1-AA9E-43A0-A8DA-412ADFA996C3}"/>
                      </a:ext>
                    </a:extLst>
                  </p:cNvPr>
                  <p:cNvSpPr/>
                  <p:nvPr/>
                </p:nvSpPr>
                <p:spPr>
                  <a:xfrm>
                    <a:off x="1968987" y="4089376"/>
                    <a:ext cx="581026" cy="247649"/>
                  </a:xfrm>
                  <a:custGeom>
                    <a:avLst/>
                    <a:gdLst>
                      <a:gd name="connsiteX0" fmla="*/ 260985 w 581025"/>
                      <a:gd name="connsiteY0" fmla="*/ 251460 h 247650"/>
                      <a:gd name="connsiteX1" fmla="*/ 0 w 581025"/>
                      <a:gd name="connsiteY1" fmla="*/ 109538 h 247650"/>
                      <a:gd name="connsiteX2" fmla="*/ 320993 w 581025"/>
                      <a:gd name="connsiteY2" fmla="*/ 0 h 247650"/>
                      <a:gd name="connsiteX3" fmla="*/ 581978 w 581025"/>
                      <a:gd name="connsiteY3" fmla="*/ 14097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1025" h="247650">
                        <a:moveTo>
                          <a:pt x="260985" y="251460"/>
                        </a:moveTo>
                        <a:lnTo>
                          <a:pt x="0" y="109538"/>
                        </a:lnTo>
                        <a:lnTo>
                          <a:pt x="320993" y="0"/>
                        </a:lnTo>
                        <a:lnTo>
                          <a:pt x="581978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6262C62E-87B3-4A38-8215-10B0952EB444}"/>
                      </a:ext>
                    </a:extLst>
                  </p:cNvPr>
                  <p:cNvSpPr/>
                  <p:nvPr/>
                </p:nvSpPr>
                <p:spPr>
                  <a:xfrm>
                    <a:off x="2051714" y="1973775"/>
                    <a:ext cx="940119" cy="1580196"/>
                  </a:xfrm>
                  <a:custGeom>
                    <a:avLst/>
                    <a:gdLst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833438 w 940118"/>
                      <a:gd name="connsiteY5" fmla="*/ 174308 h 1580197"/>
                      <a:gd name="connsiteX6" fmla="*/ 833437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592976 w 940118"/>
                      <a:gd name="connsiteY10" fmla="*/ 268101 h 1580197"/>
                      <a:gd name="connsiteX11" fmla="*/ 592932 w 940118"/>
                      <a:gd name="connsiteY11" fmla="*/ 268132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55232 w 940118"/>
                      <a:gd name="connsiteY17" fmla="*/ 380990 h 1580197"/>
                      <a:gd name="connsiteX18" fmla="*/ 454648 w 940118"/>
                      <a:gd name="connsiteY18" fmla="*/ 381569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63" fmla="*/ 679133 w 940118"/>
                      <a:gd name="connsiteY63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422910 w 940118"/>
                      <a:gd name="connsiteY22" fmla="*/ 483870 h 1580197"/>
                      <a:gd name="connsiteX23" fmla="*/ 367665 w 940118"/>
                      <a:gd name="connsiteY23" fmla="*/ 572453 h 1580197"/>
                      <a:gd name="connsiteX24" fmla="*/ 368618 w 940118"/>
                      <a:gd name="connsiteY24" fmla="*/ 573405 h 1580197"/>
                      <a:gd name="connsiteX25" fmla="*/ 317183 w 940118"/>
                      <a:gd name="connsiteY25" fmla="*/ 684847 h 1580197"/>
                      <a:gd name="connsiteX26" fmla="*/ 305241 w 940118"/>
                      <a:gd name="connsiteY26" fmla="*/ 678329 h 1580197"/>
                      <a:gd name="connsiteX27" fmla="*/ 305235 w 940118"/>
                      <a:gd name="connsiteY27" fmla="*/ 678350 h 1580197"/>
                      <a:gd name="connsiteX28" fmla="*/ 317183 w 940118"/>
                      <a:gd name="connsiteY28" fmla="*/ 684847 h 1580197"/>
                      <a:gd name="connsiteX29" fmla="*/ 260985 w 940118"/>
                      <a:gd name="connsiteY29" fmla="*/ 1014413 h 1580197"/>
                      <a:gd name="connsiteX30" fmla="*/ 342900 w 940118"/>
                      <a:gd name="connsiteY30" fmla="*/ 1373505 h 1580197"/>
                      <a:gd name="connsiteX31" fmla="*/ 546735 w 940118"/>
                      <a:gd name="connsiteY31" fmla="*/ 1580197 h 1580197"/>
                      <a:gd name="connsiteX32" fmla="*/ 285750 w 940118"/>
                      <a:gd name="connsiteY32" fmla="*/ 1438275 h 1580197"/>
                      <a:gd name="connsiteX33" fmla="*/ 81915 w 940118"/>
                      <a:gd name="connsiteY33" fmla="*/ 1231583 h 1580197"/>
                      <a:gd name="connsiteX34" fmla="*/ 0 w 940118"/>
                      <a:gd name="connsiteY34" fmla="*/ 872490 h 1580197"/>
                      <a:gd name="connsiteX35" fmla="*/ 56197 w 940118"/>
                      <a:gd name="connsiteY35" fmla="*/ 542925 h 1580197"/>
                      <a:gd name="connsiteX36" fmla="*/ 62441 w 940118"/>
                      <a:gd name="connsiteY36" fmla="*/ 546321 h 1580197"/>
                      <a:gd name="connsiteX37" fmla="*/ 62617 w 940118"/>
                      <a:gd name="connsiteY37" fmla="*/ 545909 h 1580197"/>
                      <a:gd name="connsiteX38" fmla="*/ 57150 w 940118"/>
                      <a:gd name="connsiteY38" fmla="*/ 542925 h 1580197"/>
                      <a:gd name="connsiteX39" fmla="*/ 107444 w 940118"/>
                      <a:gd name="connsiteY39" fmla="*/ 431896 h 1580197"/>
                      <a:gd name="connsiteX40" fmla="*/ 106680 w 940118"/>
                      <a:gd name="connsiteY40" fmla="*/ 431483 h 1580197"/>
                      <a:gd name="connsiteX41" fmla="*/ 161925 w 940118"/>
                      <a:gd name="connsiteY41" fmla="*/ 341948 h 1580197"/>
                      <a:gd name="connsiteX42" fmla="*/ 171758 w 940118"/>
                      <a:gd name="connsiteY42" fmla="*/ 347295 h 1580197"/>
                      <a:gd name="connsiteX43" fmla="*/ 171778 w 940118"/>
                      <a:gd name="connsiteY43" fmla="*/ 347270 h 1580197"/>
                      <a:gd name="connsiteX44" fmla="*/ 161925 w 940118"/>
                      <a:gd name="connsiteY44" fmla="*/ 341948 h 1580197"/>
                      <a:gd name="connsiteX45" fmla="*/ 227648 w 940118"/>
                      <a:gd name="connsiteY45" fmla="*/ 258128 h 1580197"/>
                      <a:gd name="connsiteX46" fmla="*/ 239906 w 940118"/>
                      <a:gd name="connsiteY46" fmla="*/ 264794 h 1580197"/>
                      <a:gd name="connsiteX47" fmla="*/ 240267 w 940118"/>
                      <a:gd name="connsiteY47" fmla="*/ 264453 h 1580197"/>
                      <a:gd name="connsiteX48" fmla="*/ 228600 w 940118"/>
                      <a:gd name="connsiteY48" fmla="*/ 258128 h 1580197"/>
                      <a:gd name="connsiteX49" fmla="*/ 242888 w 940118"/>
                      <a:gd name="connsiteY49" fmla="*/ 241935 h 1580197"/>
                      <a:gd name="connsiteX50" fmla="*/ 287315 w 940118"/>
                      <a:gd name="connsiteY50" fmla="*/ 198453 h 1580197"/>
                      <a:gd name="connsiteX51" fmla="*/ 286702 w 940118"/>
                      <a:gd name="connsiteY51" fmla="*/ 198120 h 1580197"/>
                      <a:gd name="connsiteX52" fmla="*/ 359092 w 940118"/>
                      <a:gd name="connsiteY52" fmla="*/ 140970 h 1580197"/>
                      <a:gd name="connsiteX53" fmla="*/ 378434 w 940118"/>
                      <a:gd name="connsiteY53" fmla="*/ 151488 h 1580197"/>
                      <a:gd name="connsiteX54" fmla="*/ 378837 w 940118"/>
                      <a:gd name="connsiteY54" fmla="*/ 151226 h 1580197"/>
                      <a:gd name="connsiteX55" fmla="*/ 360045 w 940118"/>
                      <a:gd name="connsiteY55" fmla="*/ 140970 h 1580197"/>
                      <a:gd name="connsiteX56" fmla="*/ 486263 w 940118"/>
                      <a:gd name="connsiteY56" fmla="*/ 68845 h 1580197"/>
                      <a:gd name="connsiteX57" fmla="*/ 485775 w 940118"/>
                      <a:gd name="connsiteY57" fmla="*/ 68580 h 1580197"/>
                      <a:gd name="connsiteX58" fmla="*/ 572452 w 940118"/>
                      <a:gd name="connsiteY58" fmla="*/ 32385 h 1580197"/>
                      <a:gd name="connsiteX59" fmla="*/ 595123 w 940118"/>
                      <a:gd name="connsiteY59" fmla="*/ 44713 h 1580197"/>
                      <a:gd name="connsiteX60" fmla="*/ 595672 w 940118"/>
                      <a:gd name="connsiteY60" fmla="*/ 44538 h 1580197"/>
                      <a:gd name="connsiteX61" fmla="*/ 573405 w 940118"/>
                      <a:gd name="connsiteY61" fmla="*/ 32385 h 1580197"/>
                      <a:gd name="connsiteX62" fmla="*/ 679133 w 940118"/>
                      <a:gd name="connsiteY62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391243 w 940118"/>
                      <a:gd name="connsiteY20" fmla="*/ 465814 h 1580197"/>
                      <a:gd name="connsiteX21" fmla="*/ 422910 w 940118"/>
                      <a:gd name="connsiteY21" fmla="*/ 483870 h 1580197"/>
                      <a:gd name="connsiteX22" fmla="*/ 367665 w 940118"/>
                      <a:gd name="connsiteY22" fmla="*/ 572453 h 1580197"/>
                      <a:gd name="connsiteX23" fmla="*/ 368618 w 940118"/>
                      <a:gd name="connsiteY23" fmla="*/ 573405 h 1580197"/>
                      <a:gd name="connsiteX24" fmla="*/ 317183 w 940118"/>
                      <a:gd name="connsiteY24" fmla="*/ 684847 h 1580197"/>
                      <a:gd name="connsiteX25" fmla="*/ 305241 w 940118"/>
                      <a:gd name="connsiteY25" fmla="*/ 678329 h 1580197"/>
                      <a:gd name="connsiteX26" fmla="*/ 305235 w 940118"/>
                      <a:gd name="connsiteY26" fmla="*/ 678350 h 1580197"/>
                      <a:gd name="connsiteX27" fmla="*/ 317183 w 940118"/>
                      <a:gd name="connsiteY27" fmla="*/ 684847 h 1580197"/>
                      <a:gd name="connsiteX28" fmla="*/ 260985 w 940118"/>
                      <a:gd name="connsiteY28" fmla="*/ 1014413 h 1580197"/>
                      <a:gd name="connsiteX29" fmla="*/ 342900 w 940118"/>
                      <a:gd name="connsiteY29" fmla="*/ 1373505 h 1580197"/>
                      <a:gd name="connsiteX30" fmla="*/ 546735 w 940118"/>
                      <a:gd name="connsiteY30" fmla="*/ 1580197 h 1580197"/>
                      <a:gd name="connsiteX31" fmla="*/ 285750 w 940118"/>
                      <a:gd name="connsiteY31" fmla="*/ 1438275 h 1580197"/>
                      <a:gd name="connsiteX32" fmla="*/ 81915 w 940118"/>
                      <a:gd name="connsiteY32" fmla="*/ 1231583 h 1580197"/>
                      <a:gd name="connsiteX33" fmla="*/ 0 w 940118"/>
                      <a:gd name="connsiteY33" fmla="*/ 872490 h 1580197"/>
                      <a:gd name="connsiteX34" fmla="*/ 56197 w 940118"/>
                      <a:gd name="connsiteY34" fmla="*/ 542925 h 1580197"/>
                      <a:gd name="connsiteX35" fmla="*/ 62441 w 940118"/>
                      <a:gd name="connsiteY35" fmla="*/ 546321 h 1580197"/>
                      <a:gd name="connsiteX36" fmla="*/ 62617 w 940118"/>
                      <a:gd name="connsiteY36" fmla="*/ 545909 h 1580197"/>
                      <a:gd name="connsiteX37" fmla="*/ 57150 w 940118"/>
                      <a:gd name="connsiteY37" fmla="*/ 542925 h 1580197"/>
                      <a:gd name="connsiteX38" fmla="*/ 107444 w 940118"/>
                      <a:gd name="connsiteY38" fmla="*/ 431896 h 1580197"/>
                      <a:gd name="connsiteX39" fmla="*/ 106680 w 940118"/>
                      <a:gd name="connsiteY39" fmla="*/ 431483 h 1580197"/>
                      <a:gd name="connsiteX40" fmla="*/ 161925 w 940118"/>
                      <a:gd name="connsiteY40" fmla="*/ 341948 h 1580197"/>
                      <a:gd name="connsiteX41" fmla="*/ 171758 w 940118"/>
                      <a:gd name="connsiteY41" fmla="*/ 347295 h 1580197"/>
                      <a:gd name="connsiteX42" fmla="*/ 171778 w 940118"/>
                      <a:gd name="connsiteY42" fmla="*/ 347270 h 1580197"/>
                      <a:gd name="connsiteX43" fmla="*/ 161925 w 940118"/>
                      <a:gd name="connsiteY43" fmla="*/ 341948 h 1580197"/>
                      <a:gd name="connsiteX44" fmla="*/ 227648 w 940118"/>
                      <a:gd name="connsiteY44" fmla="*/ 258128 h 1580197"/>
                      <a:gd name="connsiteX45" fmla="*/ 239906 w 940118"/>
                      <a:gd name="connsiteY45" fmla="*/ 264794 h 1580197"/>
                      <a:gd name="connsiteX46" fmla="*/ 240267 w 940118"/>
                      <a:gd name="connsiteY46" fmla="*/ 264453 h 1580197"/>
                      <a:gd name="connsiteX47" fmla="*/ 228600 w 940118"/>
                      <a:gd name="connsiteY47" fmla="*/ 258128 h 1580197"/>
                      <a:gd name="connsiteX48" fmla="*/ 242888 w 940118"/>
                      <a:gd name="connsiteY48" fmla="*/ 241935 h 1580197"/>
                      <a:gd name="connsiteX49" fmla="*/ 287315 w 940118"/>
                      <a:gd name="connsiteY49" fmla="*/ 198453 h 1580197"/>
                      <a:gd name="connsiteX50" fmla="*/ 286702 w 940118"/>
                      <a:gd name="connsiteY50" fmla="*/ 198120 h 1580197"/>
                      <a:gd name="connsiteX51" fmla="*/ 359092 w 940118"/>
                      <a:gd name="connsiteY51" fmla="*/ 140970 h 1580197"/>
                      <a:gd name="connsiteX52" fmla="*/ 378434 w 940118"/>
                      <a:gd name="connsiteY52" fmla="*/ 151488 h 1580197"/>
                      <a:gd name="connsiteX53" fmla="*/ 378837 w 940118"/>
                      <a:gd name="connsiteY53" fmla="*/ 151226 h 1580197"/>
                      <a:gd name="connsiteX54" fmla="*/ 360045 w 940118"/>
                      <a:gd name="connsiteY54" fmla="*/ 140970 h 1580197"/>
                      <a:gd name="connsiteX55" fmla="*/ 486263 w 940118"/>
                      <a:gd name="connsiteY55" fmla="*/ 68845 h 1580197"/>
                      <a:gd name="connsiteX56" fmla="*/ 485775 w 940118"/>
                      <a:gd name="connsiteY56" fmla="*/ 68580 h 1580197"/>
                      <a:gd name="connsiteX57" fmla="*/ 572452 w 940118"/>
                      <a:gd name="connsiteY57" fmla="*/ 32385 h 1580197"/>
                      <a:gd name="connsiteX58" fmla="*/ 595123 w 940118"/>
                      <a:gd name="connsiteY58" fmla="*/ 44713 h 1580197"/>
                      <a:gd name="connsiteX59" fmla="*/ 595672 w 940118"/>
                      <a:gd name="connsiteY59" fmla="*/ 44538 h 1580197"/>
                      <a:gd name="connsiteX60" fmla="*/ 573405 w 940118"/>
                      <a:gd name="connsiteY60" fmla="*/ 32385 h 1580197"/>
                      <a:gd name="connsiteX61" fmla="*/ 679133 w 940118"/>
                      <a:gd name="connsiteY61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422910 w 940118"/>
                      <a:gd name="connsiteY20" fmla="*/ 483870 h 1580197"/>
                      <a:gd name="connsiteX21" fmla="*/ 367665 w 940118"/>
                      <a:gd name="connsiteY21" fmla="*/ 572453 h 1580197"/>
                      <a:gd name="connsiteX22" fmla="*/ 368618 w 940118"/>
                      <a:gd name="connsiteY22" fmla="*/ 573405 h 1580197"/>
                      <a:gd name="connsiteX23" fmla="*/ 317183 w 940118"/>
                      <a:gd name="connsiteY23" fmla="*/ 684847 h 1580197"/>
                      <a:gd name="connsiteX24" fmla="*/ 305241 w 940118"/>
                      <a:gd name="connsiteY24" fmla="*/ 678329 h 1580197"/>
                      <a:gd name="connsiteX25" fmla="*/ 305235 w 940118"/>
                      <a:gd name="connsiteY25" fmla="*/ 678350 h 1580197"/>
                      <a:gd name="connsiteX26" fmla="*/ 317183 w 940118"/>
                      <a:gd name="connsiteY26" fmla="*/ 684847 h 1580197"/>
                      <a:gd name="connsiteX27" fmla="*/ 260985 w 940118"/>
                      <a:gd name="connsiteY27" fmla="*/ 1014413 h 1580197"/>
                      <a:gd name="connsiteX28" fmla="*/ 342900 w 940118"/>
                      <a:gd name="connsiteY28" fmla="*/ 1373505 h 1580197"/>
                      <a:gd name="connsiteX29" fmla="*/ 546735 w 940118"/>
                      <a:gd name="connsiteY29" fmla="*/ 1580197 h 1580197"/>
                      <a:gd name="connsiteX30" fmla="*/ 285750 w 940118"/>
                      <a:gd name="connsiteY30" fmla="*/ 1438275 h 1580197"/>
                      <a:gd name="connsiteX31" fmla="*/ 81915 w 940118"/>
                      <a:gd name="connsiteY31" fmla="*/ 1231583 h 1580197"/>
                      <a:gd name="connsiteX32" fmla="*/ 0 w 940118"/>
                      <a:gd name="connsiteY32" fmla="*/ 872490 h 1580197"/>
                      <a:gd name="connsiteX33" fmla="*/ 56197 w 940118"/>
                      <a:gd name="connsiteY33" fmla="*/ 542925 h 1580197"/>
                      <a:gd name="connsiteX34" fmla="*/ 62441 w 940118"/>
                      <a:gd name="connsiteY34" fmla="*/ 546321 h 1580197"/>
                      <a:gd name="connsiteX35" fmla="*/ 62617 w 940118"/>
                      <a:gd name="connsiteY35" fmla="*/ 545909 h 1580197"/>
                      <a:gd name="connsiteX36" fmla="*/ 57150 w 940118"/>
                      <a:gd name="connsiteY36" fmla="*/ 542925 h 1580197"/>
                      <a:gd name="connsiteX37" fmla="*/ 107444 w 940118"/>
                      <a:gd name="connsiteY37" fmla="*/ 431896 h 1580197"/>
                      <a:gd name="connsiteX38" fmla="*/ 106680 w 940118"/>
                      <a:gd name="connsiteY38" fmla="*/ 431483 h 1580197"/>
                      <a:gd name="connsiteX39" fmla="*/ 161925 w 940118"/>
                      <a:gd name="connsiteY39" fmla="*/ 341948 h 1580197"/>
                      <a:gd name="connsiteX40" fmla="*/ 171758 w 940118"/>
                      <a:gd name="connsiteY40" fmla="*/ 347295 h 1580197"/>
                      <a:gd name="connsiteX41" fmla="*/ 171778 w 940118"/>
                      <a:gd name="connsiteY41" fmla="*/ 347270 h 1580197"/>
                      <a:gd name="connsiteX42" fmla="*/ 161925 w 940118"/>
                      <a:gd name="connsiteY42" fmla="*/ 341948 h 1580197"/>
                      <a:gd name="connsiteX43" fmla="*/ 227648 w 940118"/>
                      <a:gd name="connsiteY43" fmla="*/ 258128 h 1580197"/>
                      <a:gd name="connsiteX44" fmla="*/ 239906 w 940118"/>
                      <a:gd name="connsiteY44" fmla="*/ 264794 h 1580197"/>
                      <a:gd name="connsiteX45" fmla="*/ 240267 w 940118"/>
                      <a:gd name="connsiteY45" fmla="*/ 264453 h 1580197"/>
                      <a:gd name="connsiteX46" fmla="*/ 228600 w 940118"/>
                      <a:gd name="connsiteY46" fmla="*/ 258128 h 1580197"/>
                      <a:gd name="connsiteX47" fmla="*/ 242888 w 940118"/>
                      <a:gd name="connsiteY47" fmla="*/ 241935 h 1580197"/>
                      <a:gd name="connsiteX48" fmla="*/ 287315 w 940118"/>
                      <a:gd name="connsiteY48" fmla="*/ 198453 h 1580197"/>
                      <a:gd name="connsiteX49" fmla="*/ 286702 w 940118"/>
                      <a:gd name="connsiteY49" fmla="*/ 198120 h 1580197"/>
                      <a:gd name="connsiteX50" fmla="*/ 359092 w 940118"/>
                      <a:gd name="connsiteY50" fmla="*/ 140970 h 1580197"/>
                      <a:gd name="connsiteX51" fmla="*/ 378434 w 940118"/>
                      <a:gd name="connsiteY51" fmla="*/ 151488 h 1580197"/>
                      <a:gd name="connsiteX52" fmla="*/ 378837 w 940118"/>
                      <a:gd name="connsiteY52" fmla="*/ 151226 h 1580197"/>
                      <a:gd name="connsiteX53" fmla="*/ 360045 w 940118"/>
                      <a:gd name="connsiteY53" fmla="*/ 140970 h 1580197"/>
                      <a:gd name="connsiteX54" fmla="*/ 486263 w 940118"/>
                      <a:gd name="connsiteY54" fmla="*/ 68845 h 1580197"/>
                      <a:gd name="connsiteX55" fmla="*/ 485775 w 940118"/>
                      <a:gd name="connsiteY55" fmla="*/ 68580 h 1580197"/>
                      <a:gd name="connsiteX56" fmla="*/ 572452 w 940118"/>
                      <a:gd name="connsiteY56" fmla="*/ 32385 h 1580197"/>
                      <a:gd name="connsiteX57" fmla="*/ 595123 w 940118"/>
                      <a:gd name="connsiteY57" fmla="*/ 44713 h 1580197"/>
                      <a:gd name="connsiteX58" fmla="*/ 595672 w 940118"/>
                      <a:gd name="connsiteY58" fmla="*/ 44538 h 1580197"/>
                      <a:gd name="connsiteX59" fmla="*/ 573405 w 940118"/>
                      <a:gd name="connsiteY59" fmla="*/ 32385 h 1580197"/>
                      <a:gd name="connsiteX60" fmla="*/ 679133 w 940118"/>
                      <a:gd name="connsiteY60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88633 w 940118"/>
                      <a:gd name="connsiteY17" fmla="*/ 400050 h 1580197"/>
                      <a:gd name="connsiteX18" fmla="*/ 422910 w 940118"/>
                      <a:gd name="connsiteY18" fmla="*/ 482918 h 1580197"/>
                      <a:gd name="connsiteX19" fmla="*/ 422910 w 940118"/>
                      <a:gd name="connsiteY19" fmla="*/ 483870 h 1580197"/>
                      <a:gd name="connsiteX20" fmla="*/ 367665 w 940118"/>
                      <a:gd name="connsiteY20" fmla="*/ 572453 h 1580197"/>
                      <a:gd name="connsiteX21" fmla="*/ 368618 w 940118"/>
                      <a:gd name="connsiteY21" fmla="*/ 573405 h 1580197"/>
                      <a:gd name="connsiteX22" fmla="*/ 317183 w 940118"/>
                      <a:gd name="connsiteY22" fmla="*/ 684847 h 1580197"/>
                      <a:gd name="connsiteX23" fmla="*/ 305241 w 940118"/>
                      <a:gd name="connsiteY23" fmla="*/ 678329 h 1580197"/>
                      <a:gd name="connsiteX24" fmla="*/ 305235 w 940118"/>
                      <a:gd name="connsiteY24" fmla="*/ 678350 h 1580197"/>
                      <a:gd name="connsiteX25" fmla="*/ 317183 w 940118"/>
                      <a:gd name="connsiteY25" fmla="*/ 684847 h 1580197"/>
                      <a:gd name="connsiteX26" fmla="*/ 260985 w 940118"/>
                      <a:gd name="connsiteY26" fmla="*/ 1014413 h 1580197"/>
                      <a:gd name="connsiteX27" fmla="*/ 342900 w 940118"/>
                      <a:gd name="connsiteY27" fmla="*/ 1373505 h 1580197"/>
                      <a:gd name="connsiteX28" fmla="*/ 546735 w 940118"/>
                      <a:gd name="connsiteY28" fmla="*/ 1580197 h 1580197"/>
                      <a:gd name="connsiteX29" fmla="*/ 285750 w 940118"/>
                      <a:gd name="connsiteY29" fmla="*/ 1438275 h 1580197"/>
                      <a:gd name="connsiteX30" fmla="*/ 81915 w 940118"/>
                      <a:gd name="connsiteY30" fmla="*/ 1231583 h 1580197"/>
                      <a:gd name="connsiteX31" fmla="*/ 0 w 940118"/>
                      <a:gd name="connsiteY31" fmla="*/ 872490 h 1580197"/>
                      <a:gd name="connsiteX32" fmla="*/ 56197 w 940118"/>
                      <a:gd name="connsiteY32" fmla="*/ 542925 h 1580197"/>
                      <a:gd name="connsiteX33" fmla="*/ 62441 w 940118"/>
                      <a:gd name="connsiteY33" fmla="*/ 546321 h 1580197"/>
                      <a:gd name="connsiteX34" fmla="*/ 62617 w 940118"/>
                      <a:gd name="connsiteY34" fmla="*/ 545909 h 1580197"/>
                      <a:gd name="connsiteX35" fmla="*/ 57150 w 940118"/>
                      <a:gd name="connsiteY35" fmla="*/ 542925 h 1580197"/>
                      <a:gd name="connsiteX36" fmla="*/ 107444 w 940118"/>
                      <a:gd name="connsiteY36" fmla="*/ 431896 h 1580197"/>
                      <a:gd name="connsiteX37" fmla="*/ 106680 w 940118"/>
                      <a:gd name="connsiteY37" fmla="*/ 431483 h 1580197"/>
                      <a:gd name="connsiteX38" fmla="*/ 161925 w 940118"/>
                      <a:gd name="connsiteY38" fmla="*/ 341948 h 1580197"/>
                      <a:gd name="connsiteX39" fmla="*/ 171758 w 940118"/>
                      <a:gd name="connsiteY39" fmla="*/ 347295 h 1580197"/>
                      <a:gd name="connsiteX40" fmla="*/ 171778 w 940118"/>
                      <a:gd name="connsiteY40" fmla="*/ 347270 h 1580197"/>
                      <a:gd name="connsiteX41" fmla="*/ 161925 w 940118"/>
                      <a:gd name="connsiteY41" fmla="*/ 341948 h 1580197"/>
                      <a:gd name="connsiteX42" fmla="*/ 227648 w 940118"/>
                      <a:gd name="connsiteY42" fmla="*/ 258128 h 1580197"/>
                      <a:gd name="connsiteX43" fmla="*/ 239906 w 940118"/>
                      <a:gd name="connsiteY43" fmla="*/ 264794 h 1580197"/>
                      <a:gd name="connsiteX44" fmla="*/ 240267 w 940118"/>
                      <a:gd name="connsiteY44" fmla="*/ 264453 h 1580197"/>
                      <a:gd name="connsiteX45" fmla="*/ 228600 w 940118"/>
                      <a:gd name="connsiteY45" fmla="*/ 258128 h 1580197"/>
                      <a:gd name="connsiteX46" fmla="*/ 242888 w 940118"/>
                      <a:gd name="connsiteY46" fmla="*/ 241935 h 1580197"/>
                      <a:gd name="connsiteX47" fmla="*/ 287315 w 940118"/>
                      <a:gd name="connsiteY47" fmla="*/ 198453 h 1580197"/>
                      <a:gd name="connsiteX48" fmla="*/ 286702 w 940118"/>
                      <a:gd name="connsiteY48" fmla="*/ 198120 h 1580197"/>
                      <a:gd name="connsiteX49" fmla="*/ 359092 w 940118"/>
                      <a:gd name="connsiteY49" fmla="*/ 140970 h 1580197"/>
                      <a:gd name="connsiteX50" fmla="*/ 378434 w 940118"/>
                      <a:gd name="connsiteY50" fmla="*/ 151488 h 1580197"/>
                      <a:gd name="connsiteX51" fmla="*/ 378837 w 940118"/>
                      <a:gd name="connsiteY51" fmla="*/ 151226 h 1580197"/>
                      <a:gd name="connsiteX52" fmla="*/ 360045 w 940118"/>
                      <a:gd name="connsiteY52" fmla="*/ 140970 h 1580197"/>
                      <a:gd name="connsiteX53" fmla="*/ 486263 w 940118"/>
                      <a:gd name="connsiteY53" fmla="*/ 68845 h 1580197"/>
                      <a:gd name="connsiteX54" fmla="*/ 485775 w 940118"/>
                      <a:gd name="connsiteY54" fmla="*/ 68580 h 1580197"/>
                      <a:gd name="connsiteX55" fmla="*/ 572452 w 940118"/>
                      <a:gd name="connsiteY55" fmla="*/ 32385 h 1580197"/>
                      <a:gd name="connsiteX56" fmla="*/ 595123 w 940118"/>
                      <a:gd name="connsiteY56" fmla="*/ 44713 h 1580197"/>
                      <a:gd name="connsiteX57" fmla="*/ 595672 w 940118"/>
                      <a:gd name="connsiteY57" fmla="*/ 44538 h 1580197"/>
                      <a:gd name="connsiteX58" fmla="*/ 573405 w 940118"/>
                      <a:gd name="connsiteY58" fmla="*/ 32385 h 1580197"/>
                      <a:gd name="connsiteX59" fmla="*/ 679133 w 940118"/>
                      <a:gd name="connsiteY59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620077 w 940118"/>
                      <a:gd name="connsiteY11" fmla="*/ 282893 h 1580197"/>
                      <a:gd name="connsiteX12" fmla="*/ 548076 w 940118"/>
                      <a:gd name="connsiteY12" fmla="*/ 339736 h 1580197"/>
                      <a:gd name="connsiteX13" fmla="*/ 548640 w 940118"/>
                      <a:gd name="connsiteY13" fmla="*/ 340043 h 1580197"/>
                      <a:gd name="connsiteX14" fmla="*/ 503873 w 940118"/>
                      <a:gd name="connsiteY14" fmla="*/ 383858 h 1580197"/>
                      <a:gd name="connsiteX15" fmla="*/ 488633 w 940118"/>
                      <a:gd name="connsiteY15" fmla="*/ 399098 h 1580197"/>
                      <a:gd name="connsiteX16" fmla="*/ 488633 w 940118"/>
                      <a:gd name="connsiteY16" fmla="*/ 400050 h 1580197"/>
                      <a:gd name="connsiteX17" fmla="*/ 422910 w 940118"/>
                      <a:gd name="connsiteY17" fmla="*/ 482918 h 1580197"/>
                      <a:gd name="connsiteX18" fmla="*/ 422910 w 940118"/>
                      <a:gd name="connsiteY18" fmla="*/ 483870 h 1580197"/>
                      <a:gd name="connsiteX19" fmla="*/ 367665 w 940118"/>
                      <a:gd name="connsiteY19" fmla="*/ 572453 h 1580197"/>
                      <a:gd name="connsiteX20" fmla="*/ 368618 w 940118"/>
                      <a:gd name="connsiteY20" fmla="*/ 573405 h 1580197"/>
                      <a:gd name="connsiteX21" fmla="*/ 317183 w 940118"/>
                      <a:gd name="connsiteY21" fmla="*/ 684847 h 1580197"/>
                      <a:gd name="connsiteX22" fmla="*/ 305241 w 940118"/>
                      <a:gd name="connsiteY22" fmla="*/ 678329 h 1580197"/>
                      <a:gd name="connsiteX23" fmla="*/ 305235 w 940118"/>
                      <a:gd name="connsiteY23" fmla="*/ 678350 h 1580197"/>
                      <a:gd name="connsiteX24" fmla="*/ 317183 w 940118"/>
                      <a:gd name="connsiteY24" fmla="*/ 684847 h 1580197"/>
                      <a:gd name="connsiteX25" fmla="*/ 260985 w 940118"/>
                      <a:gd name="connsiteY25" fmla="*/ 1014413 h 1580197"/>
                      <a:gd name="connsiteX26" fmla="*/ 342900 w 940118"/>
                      <a:gd name="connsiteY26" fmla="*/ 1373505 h 1580197"/>
                      <a:gd name="connsiteX27" fmla="*/ 546735 w 940118"/>
                      <a:gd name="connsiteY27" fmla="*/ 1580197 h 1580197"/>
                      <a:gd name="connsiteX28" fmla="*/ 285750 w 940118"/>
                      <a:gd name="connsiteY28" fmla="*/ 1438275 h 1580197"/>
                      <a:gd name="connsiteX29" fmla="*/ 81915 w 940118"/>
                      <a:gd name="connsiteY29" fmla="*/ 1231583 h 1580197"/>
                      <a:gd name="connsiteX30" fmla="*/ 0 w 940118"/>
                      <a:gd name="connsiteY30" fmla="*/ 872490 h 1580197"/>
                      <a:gd name="connsiteX31" fmla="*/ 56197 w 940118"/>
                      <a:gd name="connsiteY31" fmla="*/ 542925 h 1580197"/>
                      <a:gd name="connsiteX32" fmla="*/ 62441 w 940118"/>
                      <a:gd name="connsiteY32" fmla="*/ 546321 h 1580197"/>
                      <a:gd name="connsiteX33" fmla="*/ 62617 w 940118"/>
                      <a:gd name="connsiteY33" fmla="*/ 545909 h 1580197"/>
                      <a:gd name="connsiteX34" fmla="*/ 57150 w 940118"/>
                      <a:gd name="connsiteY34" fmla="*/ 542925 h 1580197"/>
                      <a:gd name="connsiteX35" fmla="*/ 107444 w 940118"/>
                      <a:gd name="connsiteY35" fmla="*/ 431896 h 1580197"/>
                      <a:gd name="connsiteX36" fmla="*/ 106680 w 940118"/>
                      <a:gd name="connsiteY36" fmla="*/ 431483 h 1580197"/>
                      <a:gd name="connsiteX37" fmla="*/ 161925 w 940118"/>
                      <a:gd name="connsiteY37" fmla="*/ 341948 h 1580197"/>
                      <a:gd name="connsiteX38" fmla="*/ 171758 w 940118"/>
                      <a:gd name="connsiteY38" fmla="*/ 347295 h 1580197"/>
                      <a:gd name="connsiteX39" fmla="*/ 171778 w 940118"/>
                      <a:gd name="connsiteY39" fmla="*/ 347270 h 1580197"/>
                      <a:gd name="connsiteX40" fmla="*/ 161925 w 940118"/>
                      <a:gd name="connsiteY40" fmla="*/ 341948 h 1580197"/>
                      <a:gd name="connsiteX41" fmla="*/ 227648 w 940118"/>
                      <a:gd name="connsiteY41" fmla="*/ 258128 h 1580197"/>
                      <a:gd name="connsiteX42" fmla="*/ 239906 w 940118"/>
                      <a:gd name="connsiteY42" fmla="*/ 264794 h 1580197"/>
                      <a:gd name="connsiteX43" fmla="*/ 240267 w 940118"/>
                      <a:gd name="connsiteY43" fmla="*/ 264453 h 1580197"/>
                      <a:gd name="connsiteX44" fmla="*/ 228600 w 940118"/>
                      <a:gd name="connsiteY44" fmla="*/ 258128 h 1580197"/>
                      <a:gd name="connsiteX45" fmla="*/ 242888 w 940118"/>
                      <a:gd name="connsiteY45" fmla="*/ 241935 h 1580197"/>
                      <a:gd name="connsiteX46" fmla="*/ 287315 w 940118"/>
                      <a:gd name="connsiteY46" fmla="*/ 198453 h 1580197"/>
                      <a:gd name="connsiteX47" fmla="*/ 286702 w 940118"/>
                      <a:gd name="connsiteY47" fmla="*/ 198120 h 1580197"/>
                      <a:gd name="connsiteX48" fmla="*/ 359092 w 940118"/>
                      <a:gd name="connsiteY48" fmla="*/ 140970 h 1580197"/>
                      <a:gd name="connsiteX49" fmla="*/ 378434 w 940118"/>
                      <a:gd name="connsiteY49" fmla="*/ 151488 h 1580197"/>
                      <a:gd name="connsiteX50" fmla="*/ 378837 w 940118"/>
                      <a:gd name="connsiteY50" fmla="*/ 151226 h 1580197"/>
                      <a:gd name="connsiteX51" fmla="*/ 360045 w 940118"/>
                      <a:gd name="connsiteY51" fmla="*/ 140970 h 1580197"/>
                      <a:gd name="connsiteX52" fmla="*/ 486263 w 940118"/>
                      <a:gd name="connsiteY52" fmla="*/ 68845 h 1580197"/>
                      <a:gd name="connsiteX53" fmla="*/ 485775 w 940118"/>
                      <a:gd name="connsiteY53" fmla="*/ 68580 h 1580197"/>
                      <a:gd name="connsiteX54" fmla="*/ 572452 w 940118"/>
                      <a:gd name="connsiteY54" fmla="*/ 32385 h 1580197"/>
                      <a:gd name="connsiteX55" fmla="*/ 595123 w 940118"/>
                      <a:gd name="connsiteY55" fmla="*/ 44713 h 1580197"/>
                      <a:gd name="connsiteX56" fmla="*/ 595672 w 940118"/>
                      <a:gd name="connsiteY56" fmla="*/ 44538 h 1580197"/>
                      <a:gd name="connsiteX57" fmla="*/ 573405 w 940118"/>
                      <a:gd name="connsiteY57" fmla="*/ 32385 h 1580197"/>
                      <a:gd name="connsiteX58" fmla="*/ 679133 w 940118"/>
                      <a:gd name="connsiteY58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620077 w 940118"/>
                      <a:gd name="connsiteY10" fmla="*/ 282893 h 1580197"/>
                      <a:gd name="connsiteX11" fmla="*/ 548076 w 940118"/>
                      <a:gd name="connsiteY11" fmla="*/ 339736 h 1580197"/>
                      <a:gd name="connsiteX12" fmla="*/ 548640 w 940118"/>
                      <a:gd name="connsiteY12" fmla="*/ 340043 h 1580197"/>
                      <a:gd name="connsiteX13" fmla="*/ 503873 w 940118"/>
                      <a:gd name="connsiteY13" fmla="*/ 383858 h 1580197"/>
                      <a:gd name="connsiteX14" fmla="*/ 488633 w 940118"/>
                      <a:gd name="connsiteY14" fmla="*/ 399098 h 1580197"/>
                      <a:gd name="connsiteX15" fmla="*/ 488633 w 940118"/>
                      <a:gd name="connsiteY15" fmla="*/ 400050 h 1580197"/>
                      <a:gd name="connsiteX16" fmla="*/ 422910 w 940118"/>
                      <a:gd name="connsiteY16" fmla="*/ 482918 h 1580197"/>
                      <a:gd name="connsiteX17" fmla="*/ 422910 w 940118"/>
                      <a:gd name="connsiteY17" fmla="*/ 483870 h 1580197"/>
                      <a:gd name="connsiteX18" fmla="*/ 367665 w 940118"/>
                      <a:gd name="connsiteY18" fmla="*/ 572453 h 1580197"/>
                      <a:gd name="connsiteX19" fmla="*/ 368618 w 940118"/>
                      <a:gd name="connsiteY19" fmla="*/ 573405 h 1580197"/>
                      <a:gd name="connsiteX20" fmla="*/ 317183 w 940118"/>
                      <a:gd name="connsiteY20" fmla="*/ 684847 h 1580197"/>
                      <a:gd name="connsiteX21" fmla="*/ 305241 w 940118"/>
                      <a:gd name="connsiteY21" fmla="*/ 678329 h 1580197"/>
                      <a:gd name="connsiteX22" fmla="*/ 305235 w 940118"/>
                      <a:gd name="connsiteY22" fmla="*/ 678350 h 1580197"/>
                      <a:gd name="connsiteX23" fmla="*/ 317183 w 940118"/>
                      <a:gd name="connsiteY23" fmla="*/ 684847 h 1580197"/>
                      <a:gd name="connsiteX24" fmla="*/ 260985 w 940118"/>
                      <a:gd name="connsiteY24" fmla="*/ 1014413 h 1580197"/>
                      <a:gd name="connsiteX25" fmla="*/ 342900 w 940118"/>
                      <a:gd name="connsiteY25" fmla="*/ 1373505 h 1580197"/>
                      <a:gd name="connsiteX26" fmla="*/ 546735 w 940118"/>
                      <a:gd name="connsiteY26" fmla="*/ 1580197 h 1580197"/>
                      <a:gd name="connsiteX27" fmla="*/ 285750 w 940118"/>
                      <a:gd name="connsiteY27" fmla="*/ 1438275 h 1580197"/>
                      <a:gd name="connsiteX28" fmla="*/ 81915 w 940118"/>
                      <a:gd name="connsiteY28" fmla="*/ 1231583 h 1580197"/>
                      <a:gd name="connsiteX29" fmla="*/ 0 w 940118"/>
                      <a:gd name="connsiteY29" fmla="*/ 872490 h 1580197"/>
                      <a:gd name="connsiteX30" fmla="*/ 56197 w 940118"/>
                      <a:gd name="connsiteY30" fmla="*/ 542925 h 1580197"/>
                      <a:gd name="connsiteX31" fmla="*/ 62441 w 940118"/>
                      <a:gd name="connsiteY31" fmla="*/ 546321 h 1580197"/>
                      <a:gd name="connsiteX32" fmla="*/ 62617 w 940118"/>
                      <a:gd name="connsiteY32" fmla="*/ 545909 h 1580197"/>
                      <a:gd name="connsiteX33" fmla="*/ 57150 w 940118"/>
                      <a:gd name="connsiteY33" fmla="*/ 542925 h 1580197"/>
                      <a:gd name="connsiteX34" fmla="*/ 107444 w 940118"/>
                      <a:gd name="connsiteY34" fmla="*/ 431896 h 1580197"/>
                      <a:gd name="connsiteX35" fmla="*/ 106680 w 940118"/>
                      <a:gd name="connsiteY35" fmla="*/ 431483 h 1580197"/>
                      <a:gd name="connsiteX36" fmla="*/ 161925 w 940118"/>
                      <a:gd name="connsiteY36" fmla="*/ 341948 h 1580197"/>
                      <a:gd name="connsiteX37" fmla="*/ 171758 w 940118"/>
                      <a:gd name="connsiteY37" fmla="*/ 347295 h 1580197"/>
                      <a:gd name="connsiteX38" fmla="*/ 171778 w 940118"/>
                      <a:gd name="connsiteY38" fmla="*/ 347270 h 1580197"/>
                      <a:gd name="connsiteX39" fmla="*/ 161925 w 940118"/>
                      <a:gd name="connsiteY39" fmla="*/ 341948 h 1580197"/>
                      <a:gd name="connsiteX40" fmla="*/ 227648 w 940118"/>
                      <a:gd name="connsiteY40" fmla="*/ 258128 h 1580197"/>
                      <a:gd name="connsiteX41" fmla="*/ 239906 w 940118"/>
                      <a:gd name="connsiteY41" fmla="*/ 264794 h 1580197"/>
                      <a:gd name="connsiteX42" fmla="*/ 240267 w 940118"/>
                      <a:gd name="connsiteY42" fmla="*/ 264453 h 1580197"/>
                      <a:gd name="connsiteX43" fmla="*/ 228600 w 940118"/>
                      <a:gd name="connsiteY43" fmla="*/ 258128 h 1580197"/>
                      <a:gd name="connsiteX44" fmla="*/ 242888 w 940118"/>
                      <a:gd name="connsiteY44" fmla="*/ 241935 h 1580197"/>
                      <a:gd name="connsiteX45" fmla="*/ 287315 w 940118"/>
                      <a:gd name="connsiteY45" fmla="*/ 198453 h 1580197"/>
                      <a:gd name="connsiteX46" fmla="*/ 286702 w 940118"/>
                      <a:gd name="connsiteY46" fmla="*/ 198120 h 1580197"/>
                      <a:gd name="connsiteX47" fmla="*/ 359092 w 940118"/>
                      <a:gd name="connsiteY47" fmla="*/ 140970 h 1580197"/>
                      <a:gd name="connsiteX48" fmla="*/ 378434 w 940118"/>
                      <a:gd name="connsiteY48" fmla="*/ 151488 h 1580197"/>
                      <a:gd name="connsiteX49" fmla="*/ 378837 w 940118"/>
                      <a:gd name="connsiteY49" fmla="*/ 151226 h 1580197"/>
                      <a:gd name="connsiteX50" fmla="*/ 360045 w 940118"/>
                      <a:gd name="connsiteY50" fmla="*/ 140970 h 1580197"/>
                      <a:gd name="connsiteX51" fmla="*/ 486263 w 940118"/>
                      <a:gd name="connsiteY51" fmla="*/ 68845 h 1580197"/>
                      <a:gd name="connsiteX52" fmla="*/ 485775 w 940118"/>
                      <a:gd name="connsiteY52" fmla="*/ 68580 h 1580197"/>
                      <a:gd name="connsiteX53" fmla="*/ 572452 w 940118"/>
                      <a:gd name="connsiteY53" fmla="*/ 32385 h 1580197"/>
                      <a:gd name="connsiteX54" fmla="*/ 595123 w 940118"/>
                      <a:gd name="connsiteY54" fmla="*/ 44713 h 1580197"/>
                      <a:gd name="connsiteX55" fmla="*/ 595672 w 940118"/>
                      <a:gd name="connsiteY55" fmla="*/ 44538 h 1580197"/>
                      <a:gd name="connsiteX56" fmla="*/ 573405 w 940118"/>
                      <a:gd name="connsiteY56" fmla="*/ 32385 h 1580197"/>
                      <a:gd name="connsiteX57" fmla="*/ 679133 w 940118"/>
                      <a:gd name="connsiteY57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747299 w 940118"/>
                      <a:gd name="connsiteY6" fmla="*/ 210278 h 1580197"/>
                      <a:gd name="connsiteX7" fmla="*/ 747713 w 940118"/>
                      <a:gd name="connsiteY7" fmla="*/ 210503 h 1580197"/>
                      <a:gd name="connsiteX8" fmla="*/ 620078 w 940118"/>
                      <a:gd name="connsiteY8" fmla="*/ 282893 h 1580197"/>
                      <a:gd name="connsiteX9" fmla="*/ 620077 w 940118"/>
                      <a:gd name="connsiteY9" fmla="*/ 282893 h 1580197"/>
                      <a:gd name="connsiteX10" fmla="*/ 548076 w 940118"/>
                      <a:gd name="connsiteY10" fmla="*/ 339736 h 1580197"/>
                      <a:gd name="connsiteX11" fmla="*/ 548640 w 940118"/>
                      <a:gd name="connsiteY11" fmla="*/ 340043 h 1580197"/>
                      <a:gd name="connsiteX12" fmla="*/ 503873 w 940118"/>
                      <a:gd name="connsiteY12" fmla="*/ 383858 h 1580197"/>
                      <a:gd name="connsiteX13" fmla="*/ 488633 w 940118"/>
                      <a:gd name="connsiteY13" fmla="*/ 399098 h 1580197"/>
                      <a:gd name="connsiteX14" fmla="*/ 488633 w 940118"/>
                      <a:gd name="connsiteY14" fmla="*/ 400050 h 1580197"/>
                      <a:gd name="connsiteX15" fmla="*/ 422910 w 940118"/>
                      <a:gd name="connsiteY15" fmla="*/ 482918 h 1580197"/>
                      <a:gd name="connsiteX16" fmla="*/ 422910 w 940118"/>
                      <a:gd name="connsiteY16" fmla="*/ 483870 h 1580197"/>
                      <a:gd name="connsiteX17" fmla="*/ 367665 w 940118"/>
                      <a:gd name="connsiteY17" fmla="*/ 572453 h 1580197"/>
                      <a:gd name="connsiteX18" fmla="*/ 368618 w 940118"/>
                      <a:gd name="connsiteY18" fmla="*/ 573405 h 1580197"/>
                      <a:gd name="connsiteX19" fmla="*/ 317183 w 940118"/>
                      <a:gd name="connsiteY19" fmla="*/ 684847 h 1580197"/>
                      <a:gd name="connsiteX20" fmla="*/ 305241 w 940118"/>
                      <a:gd name="connsiteY20" fmla="*/ 678329 h 1580197"/>
                      <a:gd name="connsiteX21" fmla="*/ 305235 w 940118"/>
                      <a:gd name="connsiteY21" fmla="*/ 678350 h 1580197"/>
                      <a:gd name="connsiteX22" fmla="*/ 317183 w 940118"/>
                      <a:gd name="connsiteY22" fmla="*/ 684847 h 1580197"/>
                      <a:gd name="connsiteX23" fmla="*/ 260985 w 940118"/>
                      <a:gd name="connsiteY23" fmla="*/ 1014413 h 1580197"/>
                      <a:gd name="connsiteX24" fmla="*/ 342900 w 940118"/>
                      <a:gd name="connsiteY24" fmla="*/ 1373505 h 1580197"/>
                      <a:gd name="connsiteX25" fmla="*/ 546735 w 940118"/>
                      <a:gd name="connsiteY25" fmla="*/ 1580197 h 1580197"/>
                      <a:gd name="connsiteX26" fmla="*/ 285750 w 940118"/>
                      <a:gd name="connsiteY26" fmla="*/ 1438275 h 1580197"/>
                      <a:gd name="connsiteX27" fmla="*/ 81915 w 940118"/>
                      <a:gd name="connsiteY27" fmla="*/ 1231583 h 1580197"/>
                      <a:gd name="connsiteX28" fmla="*/ 0 w 940118"/>
                      <a:gd name="connsiteY28" fmla="*/ 872490 h 1580197"/>
                      <a:gd name="connsiteX29" fmla="*/ 56197 w 940118"/>
                      <a:gd name="connsiteY29" fmla="*/ 542925 h 1580197"/>
                      <a:gd name="connsiteX30" fmla="*/ 62441 w 940118"/>
                      <a:gd name="connsiteY30" fmla="*/ 546321 h 1580197"/>
                      <a:gd name="connsiteX31" fmla="*/ 62617 w 940118"/>
                      <a:gd name="connsiteY31" fmla="*/ 545909 h 1580197"/>
                      <a:gd name="connsiteX32" fmla="*/ 57150 w 940118"/>
                      <a:gd name="connsiteY32" fmla="*/ 542925 h 1580197"/>
                      <a:gd name="connsiteX33" fmla="*/ 107444 w 940118"/>
                      <a:gd name="connsiteY33" fmla="*/ 431896 h 1580197"/>
                      <a:gd name="connsiteX34" fmla="*/ 106680 w 940118"/>
                      <a:gd name="connsiteY34" fmla="*/ 431483 h 1580197"/>
                      <a:gd name="connsiteX35" fmla="*/ 161925 w 940118"/>
                      <a:gd name="connsiteY35" fmla="*/ 341948 h 1580197"/>
                      <a:gd name="connsiteX36" fmla="*/ 171758 w 940118"/>
                      <a:gd name="connsiteY36" fmla="*/ 347295 h 1580197"/>
                      <a:gd name="connsiteX37" fmla="*/ 171778 w 940118"/>
                      <a:gd name="connsiteY37" fmla="*/ 347270 h 1580197"/>
                      <a:gd name="connsiteX38" fmla="*/ 161925 w 940118"/>
                      <a:gd name="connsiteY38" fmla="*/ 341948 h 1580197"/>
                      <a:gd name="connsiteX39" fmla="*/ 227648 w 940118"/>
                      <a:gd name="connsiteY39" fmla="*/ 258128 h 1580197"/>
                      <a:gd name="connsiteX40" fmla="*/ 239906 w 940118"/>
                      <a:gd name="connsiteY40" fmla="*/ 264794 h 1580197"/>
                      <a:gd name="connsiteX41" fmla="*/ 240267 w 940118"/>
                      <a:gd name="connsiteY41" fmla="*/ 264453 h 1580197"/>
                      <a:gd name="connsiteX42" fmla="*/ 228600 w 940118"/>
                      <a:gd name="connsiteY42" fmla="*/ 258128 h 1580197"/>
                      <a:gd name="connsiteX43" fmla="*/ 242888 w 940118"/>
                      <a:gd name="connsiteY43" fmla="*/ 241935 h 1580197"/>
                      <a:gd name="connsiteX44" fmla="*/ 287315 w 940118"/>
                      <a:gd name="connsiteY44" fmla="*/ 198453 h 1580197"/>
                      <a:gd name="connsiteX45" fmla="*/ 286702 w 940118"/>
                      <a:gd name="connsiteY45" fmla="*/ 198120 h 1580197"/>
                      <a:gd name="connsiteX46" fmla="*/ 359092 w 940118"/>
                      <a:gd name="connsiteY46" fmla="*/ 140970 h 1580197"/>
                      <a:gd name="connsiteX47" fmla="*/ 378434 w 940118"/>
                      <a:gd name="connsiteY47" fmla="*/ 151488 h 1580197"/>
                      <a:gd name="connsiteX48" fmla="*/ 378837 w 940118"/>
                      <a:gd name="connsiteY48" fmla="*/ 151226 h 1580197"/>
                      <a:gd name="connsiteX49" fmla="*/ 360045 w 940118"/>
                      <a:gd name="connsiteY49" fmla="*/ 140970 h 1580197"/>
                      <a:gd name="connsiteX50" fmla="*/ 486263 w 940118"/>
                      <a:gd name="connsiteY50" fmla="*/ 68845 h 1580197"/>
                      <a:gd name="connsiteX51" fmla="*/ 485775 w 940118"/>
                      <a:gd name="connsiteY51" fmla="*/ 68580 h 1580197"/>
                      <a:gd name="connsiteX52" fmla="*/ 572452 w 940118"/>
                      <a:gd name="connsiteY52" fmla="*/ 32385 h 1580197"/>
                      <a:gd name="connsiteX53" fmla="*/ 595123 w 940118"/>
                      <a:gd name="connsiteY53" fmla="*/ 44713 h 1580197"/>
                      <a:gd name="connsiteX54" fmla="*/ 595672 w 940118"/>
                      <a:gd name="connsiteY54" fmla="*/ 44538 h 1580197"/>
                      <a:gd name="connsiteX55" fmla="*/ 573405 w 940118"/>
                      <a:gd name="connsiteY55" fmla="*/ 32385 h 1580197"/>
                      <a:gd name="connsiteX56" fmla="*/ 679133 w 940118"/>
                      <a:gd name="connsiteY56" fmla="*/ 0 h 1580197"/>
                      <a:gd name="connsiteX0" fmla="*/ 832937 w 940118"/>
                      <a:gd name="connsiteY0" fmla="*/ 174035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747299 w 940118"/>
                      <a:gd name="connsiteY5" fmla="*/ 210278 h 1580197"/>
                      <a:gd name="connsiteX6" fmla="*/ 747713 w 940118"/>
                      <a:gd name="connsiteY6" fmla="*/ 210503 h 1580197"/>
                      <a:gd name="connsiteX7" fmla="*/ 620078 w 940118"/>
                      <a:gd name="connsiteY7" fmla="*/ 282893 h 1580197"/>
                      <a:gd name="connsiteX8" fmla="*/ 620077 w 940118"/>
                      <a:gd name="connsiteY8" fmla="*/ 282893 h 1580197"/>
                      <a:gd name="connsiteX9" fmla="*/ 548076 w 940118"/>
                      <a:gd name="connsiteY9" fmla="*/ 339736 h 1580197"/>
                      <a:gd name="connsiteX10" fmla="*/ 548640 w 940118"/>
                      <a:gd name="connsiteY10" fmla="*/ 340043 h 1580197"/>
                      <a:gd name="connsiteX11" fmla="*/ 503873 w 940118"/>
                      <a:gd name="connsiteY11" fmla="*/ 383858 h 1580197"/>
                      <a:gd name="connsiteX12" fmla="*/ 488633 w 940118"/>
                      <a:gd name="connsiteY12" fmla="*/ 399098 h 1580197"/>
                      <a:gd name="connsiteX13" fmla="*/ 488633 w 940118"/>
                      <a:gd name="connsiteY13" fmla="*/ 400050 h 1580197"/>
                      <a:gd name="connsiteX14" fmla="*/ 422910 w 940118"/>
                      <a:gd name="connsiteY14" fmla="*/ 482918 h 1580197"/>
                      <a:gd name="connsiteX15" fmla="*/ 422910 w 940118"/>
                      <a:gd name="connsiteY15" fmla="*/ 483870 h 1580197"/>
                      <a:gd name="connsiteX16" fmla="*/ 367665 w 940118"/>
                      <a:gd name="connsiteY16" fmla="*/ 572453 h 1580197"/>
                      <a:gd name="connsiteX17" fmla="*/ 368618 w 940118"/>
                      <a:gd name="connsiteY17" fmla="*/ 573405 h 1580197"/>
                      <a:gd name="connsiteX18" fmla="*/ 317183 w 940118"/>
                      <a:gd name="connsiteY18" fmla="*/ 684847 h 1580197"/>
                      <a:gd name="connsiteX19" fmla="*/ 305241 w 940118"/>
                      <a:gd name="connsiteY19" fmla="*/ 678329 h 1580197"/>
                      <a:gd name="connsiteX20" fmla="*/ 305235 w 940118"/>
                      <a:gd name="connsiteY20" fmla="*/ 678350 h 1580197"/>
                      <a:gd name="connsiteX21" fmla="*/ 317183 w 940118"/>
                      <a:gd name="connsiteY21" fmla="*/ 684847 h 1580197"/>
                      <a:gd name="connsiteX22" fmla="*/ 260985 w 940118"/>
                      <a:gd name="connsiteY22" fmla="*/ 1014413 h 1580197"/>
                      <a:gd name="connsiteX23" fmla="*/ 342900 w 940118"/>
                      <a:gd name="connsiteY23" fmla="*/ 1373505 h 1580197"/>
                      <a:gd name="connsiteX24" fmla="*/ 546735 w 940118"/>
                      <a:gd name="connsiteY24" fmla="*/ 1580197 h 1580197"/>
                      <a:gd name="connsiteX25" fmla="*/ 285750 w 940118"/>
                      <a:gd name="connsiteY25" fmla="*/ 1438275 h 1580197"/>
                      <a:gd name="connsiteX26" fmla="*/ 81915 w 940118"/>
                      <a:gd name="connsiteY26" fmla="*/ 1231583 h 1580197"/>
                      <a:gd name="connsiteX27" fmla="*/ 0 w 940118"/>
                      <a:gd name="connsiteY27" fmla="*/ 872490 h 1580197"/>
                      <a:gd name="connsiteX28" fmla="*/ 56197 w 940118"/>
                      <a:gd name="connsiteY28" fmla="*/ 542925 h 1580197"/>
                      <a:gd name="connsiteX29" fmla="*/ 62441 w 940118"/>
                      <a:gd name="connsiteY29" fmla="*/ 546321 h 1580197"/>
                      <a:gd name="connsiteX30" fmla="*/ 62617 w 940118"/>
                      <a:gd name="connsiteY30" fmla="*/ 545909 h 1580197"/>
                      <a:gd name="connsiteX31" fmla="*/ 57150 w 940118"/>
                      <a:gd name="connsiteY31" fmla="*/ 542925 h 1580197"/>
                      <a:gd name="connsiteX32" fmla="*/ 107444 w 940118"/>
                      <a:gd name="connsiteY32" fmla="*/ 431896 h 1580197"/>
                      <a:gd name="connsiteX33" fmla="*/ 106680 w 940118"/>
                      <a:gd name="connsiteY33" fmla="*/ 431483 h 1580197"/>
                      <a:gd name="connsiteX34" fmla="*/ 161925 w 940118"/>
                      <a:gd name="connsiteY34" fmla="*/ 341948 h 1580197"/>
                      <a:gd name="connsiteX35" fmla="*/ 171758 w 940118"/>
                      <a:gd name="connsiteY35" fmla="*/ 347295 h 1580197"/>
                      <a:gd name="connsiteX36" fmla="*/ 171778 w 940118"/>
                      <a:gd name="connsiteY36" fmla="*/ 347270 h 1580197"/>
                      <a:gd name="connsiteX37" fmla="*/ 161925 w 940118"/>
                      <a:gd name="connsiteY37" fmla="*/ 341948 h 1580197"/>
                      <a:gd name="connsiteX38" fmla="*/ 227648 w 940118"/>
                      <a:gd name="connsiteY38" fmla="*/ 258128 h 1580197"/>
                      <a:gd name="connsiteX39" fmla="*/ 239906 w 940118"/>
                      <a:gd name="connsiteY39" fmla="*/ 264794 h 1580197"/>
                      <a:gd name="connsiteX40" fmla="*/ 240267 w 940118"/>
                      <a:gd name="connsiteY40" fmla="*/ 264453 h 1580197"/>
                      <a:gd name="connsiteX41" fmla="*/ 228600 w 940118"/>
                      <a:gd name="connsiteY41" fmla="*/ 258128 h 1580197"/>
                      <a:gd name="connsiteX42" fmla="*/ 242888 w 940118"/>
                      <a:gd name="connsiteY42" fmla="*/ 241935 h 1580197"/>
                      <a:gd name="connsiteX43" fmla="*/ 287315 w 940118"/>
                      <a:gd name="connsiteY43" fmla="*/ 198453 h 1580197"/>
                      <a:gd name="connsiteX44" fmla="*/ 286702 w 940118"/>
                      <a:gd name="connsiteY44" fmla="*/ 198120 h 1580197"/>
                      <a:gd name="connsiteX45" fmla="*/ 359092 w 940118"/>
                      <a:gd name="connsiteY45" fmla="*/ 140970 h 1580197"/>
                      <a:gd name="connsiteX46" fmla="*/ 378434 w 940118"/>
                      <a:gd name="connsiteY46" fmla="*/ 151488 h 1580197"/>
                      <a:gd name="connsiteX47" fmla="*/ 378837 w 940118"/>
                      <a:gd name="connsiteY47" fmla="*/ 151226 h 1580197"/>
                      <a:gd name="connsiteX48" fmla="*/ 360045 w 940118"/>
                      <a:gd name="connsiteY48" fmla="*/ 140970 h 1580197"/>
                      <a:gd name="connsiteX49" fmla="*/ 486263 w 940118"/>
                      <a:gd name="connsiteY49" fmla="*/ 68845 h 1580197"/>
                      <a:gd name="connsiteX50" fmla="*/ 485775 w 940118"/>
                      <a:gd name="connsiteY50" fmla="*/ 68580 h 1580197"/>
                      <a:gd name="connsiteX51" fmla="*/ 572452 w 940118"/>
                      <a:gd name="connsiteY51" fmla="*/ 32385 h 1580197"/>
                      <a:gd name="connsiteX52" fmla="*/ 595123 w 940118"/>
                      <a:gd name="connsiteY52" fmla="*/ 44713 h 1580197"/>
                      <a:gd name="connsiteX53" fmla="*/ 595672 w 940118"/>
                      <a:gd name="connsiteY53" fmla="*/ 44538 h 1580197"/>
                      <a:gd name="connsiteX54" fmla="*/ 573405 w 940118"/>
                      <a:gd name="connsiteY54" fmla="*/ 32385 h 1580197"/>
                      <a:gd name="connsiteX55" fmla="*/ 679133 w 940118"/>
                      <a:gd name="connsiteY5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95672 w 940118"/>
                      <a:gd name="connsiteY50" fmla="*/ 44538 h 1580197"/>
                      <a:gd name="connsiteX51" fmla="*/ 573405 w 940118"/>
                      <a:gd name="connsiteY51" fmla="*/ 32385 h 1580197"/>
                      <a:gd name="connsiteX52" fmla="*/ 679133 w 940118"/>
                      <a:gd name="connsiteY5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73405 w 940118"/>
                      <a:gd name="connsiteY50" fmla="*/ 32385 h 1580197"/>
                      <a:gd name="connsiteX51" fmla="*/ 679133 w 940118"/>
                      <a:gd name="connsiteY5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486263 w 940118"/>
                      <a:gd name="connsiteY45" fmla="*/ 68845 h 1580197"/>
                      <a:gd name="connsiteX46" fmla="*/ 485775 w 940118"/>
                      <a:gd name="connsiteY46" fmla="*/ 68580 h 1580197"/>
                      <a:gd name="connsiteX47" fmla="*/ 572452 w 940118"/>
                      <a:gd name="connsiteY47" fmla="*/ 32385 h 1580197"/>
                      <a:gd name="connsiteX48" fmla="*/ 595123 w 940118"/>
                      <a:gd name="connsiteY48" fmla="*/ 44713 h 1580197"/>
                      <a:gd name="connsiteX49" fmla="*/ 573405 w 940118"/>
                      <a:gd name="connsiteY49" fmla="*/ 32385 h 1580197"/>
                      <a:gd name="connsiteX50" fmla="*/ 679133 w 940118"/>
                      <a:gd name="connsiteY5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486263 w 940118"/>
                      <a:gd name="connsiteY44" fmla="*/ 68845 h 1580197"/>
                      <a:gd name="connsiteX45" fmla="*/ 485775 w 940118"/>
                      <a:gd name="connsiteY45" fmla="*/ 68580 h 1580197"/>
                      <a:gd name="connsiteX46" fmla="*/ 572452 w 940118"/>
                      <a:gd name="connsiteY46" fmla="*/ 32385 h 1580197"/>
                      <a:gd name="connsiteX47" fmla="*/ 595123 w 940118"/>
                      <a:gd name="connsiteY47" fmla="*/ 44713 h 1580197"/>
                      <a:gd name="connsiteX48" fmla="*/ 573405 w 940118"/>
                      <a:gd name="connsiteY48" fmla="*/ 32385 h 1580197"/>
                      <a:gd name="connsiteX49" fmla="*/ 679133 w 940118"/>
                      <a:gd name="connsiteY4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486263 w 940118"/>
                      <a:gd name="connsiteY43" fmla="*/ 68845 h 1580197"/>
                      <a:gd name="connsiteX44" fmla="*/ 485775 w 940118"/>
                      <a:gd name="connsiteY44" fmla="*/ 68580 h 1580197"/>
                      <a:gd name="connsiteX45" fmla="*/ 572452 w 940118"/>
                      <a:gd name="connsiteY45" fmla="*/ 32385 h 1580197"/>
                      <a:gd name="connsiteX46" fmla="*/ 595123 w 940118"/>
                      <a:gd name="connsiteY46" fmla="*/ 44713 h 1580197"/>
                      <a:gd name="connsiteX47" fmla="*/ 573405 w 940118"/>
                      <a:gd name="connsiteY47" fmla="*/ 32385 h 1580197"/>
                      <a:gd name="connsiteX48" fmla="*/ 679133 w 940118"/>
                      <a:gd name="connsiteY4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87315 w 940118"/>
                      <a:gd name="connsiteY39" fmla="*/ 198453 h 1580197"/>
                      <a:gd name="connsiteX40" fmla="*/ 286702 w 940118"/>
                      <a:gd name="connsiteY40" fmla="*/ 198120 h 1580197"/>
                      <a:gd name="connsiteX41" fmla="*/ 359092 w 940118"/>
                      <a:gd name="connsiteY41" fmla="*/ 140970 h 1580197"/>
                      <a:gd name="connsiteX42" fmla="*/ 486263 w 940118"/>
                      <a:gd name="connsiteY42" fmla="*/ 68845 h 1580197"/>
                      <a:gd name="connsiteX43" fmla="*/ 485775 w 940118"/>
                      <a:gd name="connsiteY43" fmla="*/ 68580 h 1580197"/>
                      <a:gd name="connsiteX44" fmla="*/ 572452 w 940118"/>
                      <a:gd name="connsiteY44" fmla="*/ 32385 h 1580197"/>
                      <a:gd name="connsiteX45" fmla="*/ 595123 w 940118"/>
                      <a:gd name="connsiteY45" fmla="*/ 44713 h 1580197"/>
                      <a:gd name="connsiteX46" fmla="*/ 573405 w 940118"/>
                      <a:gd name="connsiteY46" fmla="*/ 32385 h 1580197"/>
                      <a:gd name="connsiteX47" fmla="*/ 679133 w 940118"/>
                      <a:gd name="connsiteY4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28600 w 940118"/>
                      <a:gd name="connsiteY37" fmla="*/ 258128 h 1580197"/>
                      <a:gd name="connsiteX38" fmla="*/ 287315 w 940118"/>
                      <a:gd name="connsiteY38" fmla="*/ 198453 h 1580197"/>
                      <a:gd name="connsiteX39" fmla="*/ 286702 w 940118"/>
                      <a:gd name="connsiteY39" fmla="*/ 198120 h 1580197"/>
                      <a:gd name="connsiteX40" fmla="*/ 359092 w 940118"/>
                      <a:gd name="connsiteY40" fmla="*/ 140970 h 1580197"/>
                      <a:gd name="connsiteX41" fmla="*/ 486263 w 940118"/>
                      <a:gd name="connsiteY41" fmla="*/ 68845 h 1580197"/>
                      <a:gd name="connsiteX42" fmla="*/ 485775 w 940118"/>
                      <a:gd name="connsiteY42" fmla="*/ 68580 h 1580197"/>
                      <a:gd name="connsiteX43" fmla="*/ 572452 w 940118"/>
                      <a:gd name="connsiteY43" fmla="*/ 32385 h 1580197"/>
                      <a:gd name="connsiteX44" fmla="*/ 595123 w 940118"/>
                      <a:gd name="connsiteY44" fmla="*/ 44713 h 1580197"/>
                      <a:gd name="connsiteX45" fmla="*/ 573405 w 940118"/>
                      <a:gd name="connsiteY45" fmla="*/ 32385 h 1580197"/>
                      <a:gd name="connsiteX46" fmla="*/ 679133 w 940118"/>
                      <a:gd name="connsiteY46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87315 w 940118"/>
                      <a:gd name="connsiteY37" fmla="*/ 198453 h 1580197"/>
                      <a:gd name="connsiteX38" fmla="*/ 286702 w 940118"/>
                      <a:gd name="connsiteY38" fmla="*/ 198120 h 1580197"/>
                      <a:gd name="connsiteX39" fmla="*/ 359092 w 940118"/>
                      <a:gd name="connsiteY39" fmla="*/ 140970 h 1580197"/>
                      <a:gd name="connsiteX40" fmla="*/ 486263 w 940118"/>
                      <a:gd name="connsiteY40" fmla="*/ 68845 h 1580197"/>
                      <a:gd name="connsiteX41" fmla="*/ 485775 w 940118"/>
                      <a:gd name="connsiteY41" fmla="*/ 68580 h 1580197"/>
                      <a:gd name="connsiteX42" fmla="*/ 572452 w 940118"/>
                      <a:gd name="connsiteY42" fmla="*/ 32385 h 1580197"/>
                      <a:gd name="connsiteX43" fmla="*/ 595123 w 940118"/>
                      <a:gd name="connsiteY43" fmla="*/ 44713 h 1580197"/>
                      <a:gd name="connsiteX44" fmla="*/ 573405 w 940118"/>
                      <a:gd name="connsiteY44" fmla="*/ 32385 h 1580197"/>
                      <a:gd name="connsiteX45" fmla="*/ 679133 w 940118"/>
                      <a:gd name="connsiteY4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87315 w 940118"/>
                      <a:gd name="connsiteY36" fmla="*/ 198453 h 1580197"/>
                      <a:gd name="connsiteX37" fmla="*/ 286702 w 940118"/>
                      <a:gd name="connsiteY37" fmla="*/ 198120 h 1580197"/>
                      <a:gd name="connsiteX38" fmla="*/ 359092 w 940118"/>
                      <a:gd name="connsiteY38" fmla="*/ 140970 h 1580197"/>
                      <a:gd name="connsiteX39" fmla="*/ 486263 w 940118"/>
                      <a:gd name="connsiteY39" fmla="*/ 68845 h 1580197"/>
                      <a:gd name="connsiteX40" fmla="*/ 485775 w 940118"/>
                      <a:gd name="connsiteY40" fmla="*/ 68580 h 1580197"/>
                      <a:gd name="connsiteX41" fmla="*/ 572452 w 940118"/>
                      <a:gd name="connsiteY41" fmla="*/ 32385 h 1580197"/>
                      <a:gd name="connsiteX42" fmla="*/ 595123 w 940118"/>
                      <a:gd name="connsiteY42" fmla="*/ 44713 h 1580197"/>
                      <a:gd name="connsiteX43" fmla="*/ 573405 w 940118"/>
                      <a:gd name="connsiteY43" fmla="*/ 32385 h 1580197"/>
                      <a:gd name="connsiteX44" fmla="*/ 679133 w 940118"/>
                      <a:gd name="connsiteY44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61925 w 940118"/>
                      <a:gd name="connsiteY33" fmla="*/ 341948 h 1580197"/>
                      <a:gd name="connsiteX34" fmla="*/ 227648 w 940118"/>
                      <a:gd name="connsiteY34" fmla="*/ 258128 h 1580197"/>
                      <a:gd name="connsiteX35" fmla="*/ 287315 w 940118"/>
                      <a:gd name="connsiteY35" fmla="*/ 198453 h 1580197"/>
                      <a:gd name="connsiteX36" fmla="*/ 286702 w 940118"/>
                      <a:gd name="connsiteY36" fmla="*/ 198120 h 1580197"/>
                      <a:gd name="connsiteX37" fmla="*/ 359092 w 940118"/>
                      <a:gd name="connsiteY37" fmla="*/ 140970 h 1580197"/>
                      <a:gd name="connsiteX38" fmla="*/ 486263 w 940118"/>
                      <a:gd name="connsiteY38" fmla="*/ 68845 h 1580197"/>
                      <a:gd name="connsiteX39" fmla="*/ 485775 w 940118"/>
                      <a:gd name="connsiteY39" fmla="*/ 68580 h 1580197"/>
                      <a:gd name="connsiteX40" fmla="*/ 572452 w 940118"/>
                      <a:gd name="connsiteY40" fmla="*/ 32385 h 1580197"/>
                      <a:gd name="connsiteX41" fmla="*/ 595123 w 940118"/>
                      <a:gd name="connsiteY41" fmla="*/ 44713 h 1580197"/>
                      <a:gd name="connsiteX42" fmla="*/ 573405 w 940118"/>
                      <a:gd name="connsiteY42" fmla="*/ 32385 h 1580197"/>
                      <a:gd name="connsiteX43" fmla="*/ 679133 w 940118"/>
                      <a:gd name="connsiteY43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227648 w 940118"/>
                      <a:gd name="connsiteY33" fmla="*/ 258128 h 1580197"/>
                      <a:gd name="connsiteX34" fmla="*/ 287315 w 940118"/>
                      <a:gd name="connsiteY34" fmla="*/ 198453 h 1580197"/>
                      <a:gd name="connsiteX35" fmla="*/ 286702 w 940118"/>
                      <a:gd name="connsiteY35" fmla="*/ 198120 h 1580197"/>
                      <a:gd name="connsiteX36" fmla="*/ 359092 w 940118"/>
                      <a:gd name="connsiteY36" fmla="*/ 140970 h 1580197"/>
                      <a:gd name="connsiteX37" fmla="*/ 486263 w 940118"/>
                      <a:gd name="connsiteY37" fmla="*/ 68845 h 1580197"/>
                      <a:gd name="connsiteX38" fmla="*/ 485775 w 940118"/>
                      <a:gd name="connsiteY38" fmla="*/ 68580 h 1580197"/>
                      <a:gd name="connsiteX39" fmla="*/ 572452 w 940118"/>
                      <a:gd name="connsiteY39" fmla="*/ 32385 h 1580197"/>
                      <a:gd name="connsiteX40" fmla="*/ 595123 w 940118"/>
                      <a:gd name="connsiteY40" fmla="*/ 44713 h 1580197"/>
                      <a:gd name="connsiteX41" fmla="*/ 573405 w 940118"/>
                      <a:gd name="connsiteY41" fmla="*/ 32385 h 1580197"/>
                      <a:gd name="connsiteX42" fmla="*/ 679133 w 940118"/>
                      <a:gd name="connsiteY4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227648 w 940118"/>
                      <a:gd name="connsiteY32" fmla="*/ 258128 h 1580197"/>
                      <a:gd name="connsiteX33" fmla="*/ 287315 w 940118"/>
                      <a:gd name="connsiteY33" fmla="*/ 198453 h 1580197"/>
                      <a:gd name="connsiteX34" fmla="*/ 286702 w 940118"/>
                      <a:gd name="connsiteY34" fmla="*/ 198120 h 1580197"/>
                      <a:gd name="connsiteX35" fmla="*/ 359092 w 940118"/>
                      <a:gd name="connsiteY35" fmla="*/ 140970 h 1580197"/>
                      <a:gd name="connsiteX36" fmla="*/ 486263 w 940118"/>
                      <a:gd name="connsiteY36" fmla="*/ 68845 h 1580197"/>
                      <a:gd name="connsiteX37" fmla="*/ 485775 w 940118"/>
                      <a:gd name="connsiteY37" fmla="*/ 68580 h 1580197"/>
                      <a:gd name="connsiteX38" fmla="*/ 572452 w 940118"/>
                      <a:gd name="connsiteY38" fmla="*/ 32385 h 1580197"/>
                      <a:gd name="connsiteX39" fmla="*/ 595123 w 940118"/>
                      <a:gd name="connsiteY39" fmla="*/ 44713 h 1580197"/>
                      <a:gd name="connsiteX40" fmla="*/ 573405 w 940118"/>
                      <a:gd name="connsiteY40" fmla="*/ 32385 h 1580197"/>
                      <a:gd name="connsiteX41" fmla="*/ 679133 w 940118"/>
                      <a:gd name="connsiteY4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286702 w 940118"/>
                      <a:gd name="connsiteY33" fmla="*/ 198120 h 1580197"/>
                      <a:gd name="connsiteX34" fmla="*/ 359092 w 940118"/>
                      <a:gd name="connsiteY34" fmla="*/ 140970 h 1580197"/>
                      <a:gd name="connsiteX35" fmla="*/ 486263 w 940118"/>
                      <a:gd name="connsiteY35" fmla="*/ 68845 h 1580197"/>
                      <a:gd name="connsiteX36" fmla="*/ 485775 w 940118"/>
                      <a:gd name="connsiteY36" fmla="*/ 68580 h 1580197"/>
                      <a:gd name="connsiteX37" fmla="*/ 572452 w 940118"/>
                      <a:gd name="connsiteY37" fmla="*/ 32385 h 1580197"/>
                      <a:gd name="connsiteX38" fmla="*/ 595123 w 940118"/>
                      <a:gd name="connsiteY38" fmla="*/ 44713 h 1580197"/>
                      <a:gd name="connsiteX39" fmla="*/ 573405 w 940118"/>
                      <a:gd name="connsiteY39" fmla="*/ 32385 h 1580197"/>
                      <a:gd name="connsiteX40" fmla="*/ 679133 w 940118"/>
                      <a:gd name="connsiteY4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95123 w 940118"/>
                      <a:gd name="connsiteY37" fmla="*/ 44713 h 1580197"/>
                      <a:gd name="connsiteX38" fmla="*/ 573405 w 940118"/>
                      <a:gd name="connsiteY38" fmla="*/ 32385 h 1580197"/>
                      <a:gd name="connsiteX39" fmla="*/ 679133 w 940118"/>
                      <a:gd name="connsiteY3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73405 w 940118"/>
                      <a:gd name="connsiteY37" fmla="*/ 32385 h 1580197"/>
                      <a:gd name="connsiteX38" fmla="*/ 679133 w 940118"/>
                      <a:gd name="connsiteY3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05235 w 940118"/>
                      <a:gd name="connsiteY16" fmla="*/ 678350 h 1580197"/>
                      <a:gd name="connsiteX17" fmla="*/ 317183 w 940118"/>
                      <a:gd name="connsiteY17" fmla="*/ 684847 h 1580197"/>
                      <a:gd name="connsiteX18" fmla="*/ 260985 w 940118"/>
                      <a:gd name="connsiteY18" fmla="*/ 1014413 h 1580197"/>
                      <a:gd name="connsiteX19" fmla="*/ 342900 w 940118"/>
                      <a:gd name="connsiteY19" fmla="*/ 1373505 h 1580197"/>
                      <a:gd name="connsiteX20" fmla="*/ 546735 w 940118"/>
                      <a:gd name="connsiteY20" fmla="*/ 1580197 h 1580197"/>
                      <a:gd name="connsiteX21" fmla="*/ 285750 w 940118"/>
                      <a:gd name="connsiteY21" fmla="*/ 1438275 h 1580197"/>
                      <a:gd name="connsiteX22" fmla="*/ 81915 w 940118"/>
                      <a:gd name="connsiteY22" fmla="*/ 1231583 h 1580197"/>
                      <a:gd name="connsiteX23" fmla="*/ 0 w 940118"/>
                      <a:gd name="connsiteY23" fmla="*/ 872490 h 1580197"/>
                      <a:gd name="connsiteX24" fmla="*/ 56197 w 940118"/>
                      <a:gd name="connsiteY24" fmla="*/ 542925 h 1580197"/>
                      <a:gd name="connsiteX25" fmla="*/ 62441 w 940118"/>
                      <a:gd name="connsiteY25" fmla="*/ 546321 h 1580197"/>
                      <a:gd name="connsiteX26" fmla="*/ 62617 w 940118"/>
                      <a:gd name="connsiteY26" fmla="*/ 545909 h 1580197"/>
                      <a:gd name="connsiteX27" fmla="*/ 57150 w 940118"/>
                      <a:gd name="connsiteY27" fmla="*/ 542925 h 1580197"/>
                      <a:gd name="connsiteX28" fmla="*/ 107444 w 940118"/>
                      <a:gd name="connsiteY28" fmla="*/ 431896 h 1580197"/>
                      <a:gd name="connsiteX29" fmla="*/ 106680 w 940118"/>
                      <a:gd name="connsiteY29" fmla="*/ 431483 h 1580197"/>
                      <a:gd name="connsiteX30" fmla="*/ 227648 w 940118"/>
                      <a:gd name="connsiteY30" fmla="*/ 258128 h 1580197"/>
                      <a:gd name="connsiteX31" fmla="*/ 287315 w 940118"/>
                      <a:gd name="connsiteY31" fmla="*/ 198453 h 1580197"/>
                      <a:gd name="connsiteX32" fmla="*/ 359092 w 940118"/>
                      <a:gd name="connsiteY32" fmla="*/ 140970 h 1580197"/>
                      <a:gd name="connsiteX33" fmla="*/ 486263 w 940118"/>
                      <a:gd name="connsiteY33" fmla="*/ 68845 h 1580197"/>
                      <a:gd name="connsiteX34" fmla="*/ 485775 w 940118"/>
                      <a:gd name="connsiteY34" fmla="*/ 68580 h 1580197"/>
                      <a:gd name="connsiteX35" fmla="*/ 572452 w 940118"/>
                      <a:gd name="connsiteY35" fmla="*/ 32385 h 1580197"/>
                      <a:gd name="connsiteX36" fmla="*/ 573405 w 940118"/>
                      <a:gd name="connsiteY36" fmla="*/ 32385 h 1580197"/>
                      <a:gd name="connsiteX37" fmla="*/ 679133 w 940118"/>
                      <a:gd name="connsiteY3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17183 w 940118"/>
                      <a:gd name="connsiteY16" fmla="*/ 684847 h 1580197"/>
                      <a:gd name="connsiteX17" fmla="*/ 260985 w 940118"/>
                      <a:gd name="connsiteY17" fmla="*/ 1014413 h 1580197"/>
                      <a:gd name="connsiteX18" fmla="*/ 342900 w 940118"/>
                      <a:gd name="connsiteY18" fmla="*/ 1373505 h 1580197"/>
                      <a:gd name="connsiteX19" fmla="*/ 546735 w 940118"/>
                      <a:gd name="connsiteY19" fmla="*/ 1580197 h 1580197"/>
                      <a:gd name="connsiteX20" fmla="*/ 285750 w 940118"/>
                      <a:gd name="connsiteY20" fmla="*/ 1438275 h 1580197"/>
                      <a:gd name="connsiteX21" fmla="*/ 81915 w 940118"/>
                      <a:gd name="connsiteY21" fmla="*/ 1231583 h 1580197"/>
                      <a:gd name="connsiteX22" fmla="*/ 0 w 940118"/>
                      <a:gd name="connsiteY22" fmla="*/ 872490 h 1580197"/>
                      <a:gd name="connsiteX23" fmla="*/ 56197 w 940118"/>
                      <a:gd name="connsiteY23" fmla="*/ 542925 h 1580197"/>
                      <a:gd name="connsiteX24" fmla="*/ 62441 w 940118"/>
                      <a:gd name="connsiteY24" fmla="*/ 546321 h 1580197"/>
                      <a:gd name="connsiteX25" fmla="*/ 62617 w 940118"/>
                      <a:gd name="connsiteY25" fmla="*/ 545909 h 1580197"/>
                      <a:gd name="connsiteX26" fmla="*/ 57150 w 940118"/>
                      <a:gd name="connsiteY26" fmla="*/ 542925 h 1580197"/>
                      <a:gd name="connsiteX27" fmla="*/ 107444 w 940118"/>
                      <a:gd name="connsiteY27" fmla="*/ 431896 h 1580197"/>
                      <a:gd name="connsiteX28" fmla="*/ 106680 w 940118"/>
                      <a:gd name="connsiteY28" fmla="*/ 431483 h 1580197"/>
                      <a:gd name="connsiteX29" fmla="*/ 227648 w 940118"/>
                      <a:gd name="connsiteY29" fmla="*/ 258128 h 1580197"/>
                      <a:gd name="connsiteX30" fmla="*/ 287315 w 940118"/>
                      <a:gd name="connsiteY30" fmla="*/ 198453 h 1580197"/>
                      <a:gd name="connsiteX31" fmla="*/ 359092 w 940118"/>
                      <a:gd name="connsiteY31" fmla="*/ 140970 h 1580197"/>
                      <a:gd name="connsiteX32" fmla="*/ 486263 w 940118"/>
                      <a:gd name="connsiteY32" fmla="*/ 68845 h 1580197"/>
                      <a:gd name="connsiteX33" fmla="*/ 485775 w 940118"/>
                      <a:gd name="connsiteY33" fmla="*/ 68580 h 1580197"/>
                      <a:gd name="connsiteX34" fmla="*/ 572452 w 940118"/>
                      <a:gd name="connsiteY34" fmla="*/ 32385 h 1580197"/>
                      <a:gd name="connsiteX35" fmla="*/ 573405 w 940118"/>
                      <a:gd name="connsiteY35" fmla="*/ 32385 h 1580197"/>
                      <a:gd name="connsiteX36" fmla="*/ 679133 w 940118"/>
                      <a:gd name="connsiteY36" fmla="*/ 0 h 1580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40118" h="1580197">
                        <a:moveTo>
                          <a:pt x="679133" y="0"/>
                        </a:moveTo>
                        <a:lnTo>
                          <a:pt x="940118" y="140970"/>
                        </a:lnTo>
                        <a:lnTo>
                          <a:pt x="747299" y="210278"/>
                        </a:lnTo>
                        <a:lnTo>
                          <a:pt x="747713" y="210503"/>
                        </a:lnTo>
                        <a:cubicBezTo>
                          <a:pt x="701040" y="232410"/>
                          <a:pt x="658178" y="256223"/>
                          <a:pt x="620078" y="282893"/>
                        </a:cubicBezTo>
                        <a:lnTo>
                          <a:pt x="620077" y="282893"/>
                        </a:lnTo>
                        <a:lnTo>
                          <a:pt x="548076" y="339736"/>
                        </a:lnTo>
                        <a:lnTo>
                          <a:pt x="548640" y="340043"/>
                        </a:lnTo>
                        <a:cubicBezTo>
                          <a:pt x="538733" y="349937"/>
                          <a:pt x="498634" y="389097"/>
                          <a:pt x="488633" y="399098"/>
                        </a:cubicBezTo>
                        <a:lnTo>
                          <a:pt x="488633" y="400050"/>
                        </a:lnTo>
                        <a:cubicBezTo>
                          <a:pt x="464820" y="426720"/>
                          <a:pt x="442913" y="454343"/>
                          <a:pt x="422910" y="482918"/>
                        </a:cubicBezTo>
                        <a:lnTo>
                          <a:pt x="422910" y="483870"/>
                        </a:lnTo>
                        <a:cubicBezTo>
                          <a:pt x="402908" y="512445"/>
                          <a:pt x="383858" y="541973"/>
                          <a:pt x="367665" y="572453"/>
                        </a:cubicBezTo>
                        <a:lnTo>
                          <a:pt x="368618" y="573405"/>
                        </a:lnTo>
                        <a:cubicBezTo>
                          <a:pt x="347663" y="608647"/>
                          <a:pt x="331470" y="645795"/>
                          <a:pt x="317183" y="684847"/>
                        </a:cubicBezTo>
                        <a:lnTo>
                          <a:pt x="305241" y="678329"/>
                        </a:lnTo>
                        <a:lnTo>
                          <a:pt x="317183" y="684847"/>
                        </a:lnTo>
                        <a:cubicBezTo>
                          <a:pt x="280035" y="786765"/>
                          <a:pt x="260985" y="896303"/>
                          <a:pt x="260985" y="1014413"/>
                        </a:cubicBezTo>
                        <a:cubicBezTo>
                          <a:pt x="260985" y="1152525"/>
                          <a:pt x="287655" y="1272540"/>
                          <a:pt x="342900" y="1373505"/>
                        </a:cubicBezTo>
                        <a:cubicBezTo>
                          <a:pt x="391478" y="1463993"/>
                          <a:pt x="460058" y="1532572"/>
                          <a:pt x="546735" y="1580197"/>
                        </a:cubicBezTo>
                        <a:lnTo>
                          <a:pt x="285750" y="1438275"/>
                        </a:lnTo>
                        <a:cubicBezTo>
                          <a:pt x="199073" y="1390650"/>
                          <a:pt x="130493" y="1322070"/>
                          <a:pt x="81915" y="1231583"/>
                        </a:cubicBezTo>
                        <a:cubicBezTo>
                          <a:pt x="27622" y="1130618"/>
                          <a:pt x="0" y="1010603"/>
                          <a:pt x="0" y="872490"/>
                        </a:cubicBezTo>
                        <a:cubicBezTo>
                          <a:pt x="0" y="754380"/>
                          <a:pt x="19050" y="644842"/>
                          <a:pt x="56197" y="542925"/>
                        </a:cubicBezTo>
                        <a:lnTo>
                          <a:pt x="62441" y="546321"/>
                        </a:lnTo>
                        <a:cubicBezTo>
                          <a:pt x="62500" y="546184"/>
                          <a:pt x="62558" y="546046"/>
                          <a:pt x="62617" y="545909"/>
                        </a:cubicBezTo>
                        <a:lnTo>
                          <a:pt x="57150" y="542925"/>
                        </a:lnTo>
                        <a:lnTo>
                          <a:pt x="107444" y="431896"/>
                        </a:lnTo>
                        <a:lnTo>
                          <a:pt x="106680" y="431483"/>
                        </a:lnTo>
                        <a:cubicBezTo>
                          <a:pt x="126714" y="402522"/>
                          <a:pt x="197542" y="296966"/>
                          <a:pt x="227648" y="258128"/>
                        </a:cubicBezTo>
                        <a:lnTo>
                          <a:pt x="287315" y="198453"/>
                        </a:lnTo>
                        <a:lnTo>
                          <a:pt x="359092" y="140970"/>
                        </a:lnTo>
                        <a:lnTo>
                          <a:pt x="486263" y="68845"/>
                        </a:lnTo>
                        <a:lnTo>
                          <a:pt x="485775" y="68580"/>
                        </a:lnTo>
                        <a:cubicBezTo>
                          <a:pt x="513398" y="55245"/>
                          <a:pt x="541973" y="43815"/>
                          <a:pt x="572452" y="32385"/>
                        </a:cubicBezTo>
                        <a:lnTo>
                          <a:pt x="573405" y="32385"/>
                        </a:lnTo>
                        <a:lnTo>
                          <a:pt x="679133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F9FE7BDD-9751-4BFE-99BE-5AC754AED6C6}"/>
                      </a:ext>
                    </a:extLst>
                  </p:cNvPr>
                  <p:cNvSpPr/>
                  <p:nvPr/>
                </p:nvSpPr>
                <p:spPr>
                  <a:xfrm>
                    <a:off x="2714531" y="1811829"/>
                    <a:ext cx="257174" cy="304801"/>
                  </a:xfrm>
                  <a:custGeom>
                    <a:avLst/>
                    <a:gdLst>
                      <a:gd name="connsiteX0" fmla="*/ 260985 w 257175"/>
                      <a:gd name="connsiteY0" fmla="*/ 311468 h 304800"/>
                      <a:gd name="connsiteX1" fmla="*/ 0 w 257175"/>
                      <a:gd name="connsiteY1" fmla="*/ 170497 h 304800"/>
                      <a:gd name="connsiteX2" fmla="*/ 952 w 257175"/>
                      <a:gd name="connsiteY2" fmla="*/ 0 h 304800"/>
                      <a:gd name="connsiteX3" fmla="*/ 260985 w 257175"/>
                      <a:gd name="connsiteY3" fmla="*/ 14097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304800">
                        <a:moveTo>
                          <a:pt x="260985" y="311468"/>
                        </a:moveTo>
                        <a:lnTo>
                          <a:pt x="0" y="170497"/>
                        </a:lnTo>
                        <a:lnTo>
                          <a:pt x="952" y="0"/>
                        </a:lnTo>
                        <a:lnTo>
                          <a:pt x="260985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916"/>
                  </a:p>
                </p:txBody>
              </p:sp>
            </p:grpSp>
          </p:grpSp>
        </p:grpSp>
      </p:grpSp>
      <p:grpSp>
        <p:nvGrpSpPr>
          <p:cNvPr id="16" name="Group 128">
            <a:extLst>
              <a:ext uri="{FF2B5EF4-FFF2-40B4-BE49-F238E27FC236}">
                <a16:creationId xmlns:a16="http://schemas.microsoft.com/office/drawing/2014/main" id="{78B20492-39E5-40A7-ACED-B12C9199C0A3}"/>
              </a:ext>
            </a:extLst>
          </p:cNvPr>
          <p:cNvGrpSpPr/>
          <p:nvPr userDrawn="1"/>
        </p:nvGrpSpPr>
        <p:grpSpPr>
          <a:xfrm>
            <a:off x="3074784" y="8182962"/>
            <a:ext cx="758732" cy="1595909"/>
            <a:chOff x="3554538" y="3240653"/>
            <a:chExt cx="1265482" cy="2661804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36F2E2E-EA5D-4C3D-A928-33B5386577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2982" y="4338372"/>
              <a:ext cx="141951" cy="6566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D5C2ACA-1653-450B-AA0F-0BB97F26E0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5355" y="4338370"/>
              <a:ext cx="112673" cy="64954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3FA41FE-CF42-45C1-9BF0-04306DF68D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1842" y="4275416"/>
              <a:ext cx="0" cy="71249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27">
              <a:extLst>
                <a:ext uri="{FF2B5EF4-FFF2-40B4-BE49-F238E27FC236}">
                  <a16:creationId xmlns:a16="http://schemas.microsoft.com/office/drawing/2014/main" id="{39566CF3-AE60-4521-8EAB-A6F38C25F04A}"/>
                </a:ext>
              </a:extLst>
            </p:cNvPr>
            <p:cNvGrpSpPr/>
            <p:nvPr userDrawn="1"/>
          </p:nvGrpSpPr>
          <p:grpSpPr>
            <a:xfrm>
              <a:off x="3554538" y="3240653"/>
              <a:ext cx="1265482" cy="1261388"/>
              <a:chOff x="3839004" y="3765377"/>
              <a:chExt cx="714810" cy="71249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8C09D40-DCAB-4029-88E4-6AC240FEFF8E}"/>
                  </a:ext>
                </a:extLst>
              </p:cNvPr>
              <p:cNvSpPr/>
              <p:nvPr/>
            </p:nvSpPr>
            <p:spPr>
              <a:xfrm>
                <a:off x="3839004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402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2426633-1393-44E2-AA45-46F863414611}"/>
                  </a:ext>
                </a:extLst>
              </p:cNvPr>
              <p:cNvSpPr/>
              <p:nvPr/>
            </p:nvSpPr>
            <p:spPr>
              <a:xfrm flipH="1">
                <a:off x="4192173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402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F2B015FA-498B-47F6-B132-04F6C1EDCF62}"/>
                  </a:ext>
                </a:extLst>
              </p:cNvPr>
              <p:cNvSpPr/>
              <p:nvPr/>
            </p:nvSpPr>
            <p:spPr>
              <a:xfrm flipH="1">
                <a:off x="4193875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402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6E07A82-657F-4FF7-88AF-B93A968F7965}"/>
                  </a:ext>
                </a:extLst>
              </p:cNvPr>
              <p:cNvSpPr/>
              <p:nvPr/>
            </p:nvSpPr>
            <p:spPr>
              <a:xfrm>
                <a:off x="3982656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402"/>
              </a:p>
            </p:txBody>
          </p:sp>
        </p:grpSp>
        <p:grpSp>
          <p:nvGrpSpPr>
            <p:cNvPr id="18" name="Group 94">
              <a:extLst>
                <a:ext uri="{FF2B5EF4-FFF2-40B4-BE49-F238E27FC236}">
                  <a16:creationId xmlns:a16="http://schemas.microsoft.com/office/drawing/2014/main" id="{B9BBFEF9-D843-49F1-9382-AF2855685F57}"/>
                </a:ext>
              </a:extLst>
            </p:cNvPr>
            <p:cNvGrpSpPr/>
            <p:nvPr/>
          </p:nvGrpSpPr>
          <p:grpSpPr>
            <a:xfrm>
              <a:off x="3932377" y="4966662"/>
              <a:ext cx="506449" cy="935795"/>
              <a:chOff x="12470968" y="4604322"/>
              <a:chExt cx="839142" cy="1550531"/>
            </a:xfrm>
          </p:grpSpPr>
          <p:grpSp>
            <p:nvGrpSpPr>
              <p:cNvPr id="19" name="Group 95">
                <a:extLst>
                  <a:ext uri="{FF2B5EF4-FFF2-40B4-BE49-F238E27FC236}">
                    <a16:creationId xmlns:a16="http://schemas.microsoft.com/office/drawing/2014/main" id="{B5A53FDC-4435-4C8F-900E-227254CAB58C}"/>
                  </a:ext>
                </a:extLst>
              </p:cNvPr>
              <p:cNvGrpSpPr/>
              <p:nvPr/>
            </p:nvGrpSpPr>
            <p:grpSpPr>
              <a:xfrm>
                <a:off x="12710801" y="4604322"/>
                <a:ext cx="471270" cy="1549314"/>
                <a:chOff x="2541356" y="1774680"/>
                <a:chExt cx="1106202" cy="363666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FF814D90-0C97-4607-AAC2-601330052B36}"/>
                    </a:ext>
                  </a:extLst>
                </p:cNvPr>
                <p:cNvSpPr/>
                <p:nvPr/>
              </p:nvSpPr>
              <p:spPr>
                <a:xfrm>
                  <a:off x="2571096" y="4597937"/>
                  <a:ext cx="402336" cy="182880"/>
                </a:xfrm>
                <a:custGeom>
                  <a:avLst/>
                  <a:gdLst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86764 w 3480752"/>
                    <a:gd name="connsiteY4" fmla="*/ 323526 h 1560620"/>
                    <a:gd name="connsiteX5" fmla="*/ 702687 w 3480752"/>
                    <a:gd name="connsiteY5" fmla="*/ 277806 h 1560620"/>
                    <a:gd name="connsiteX6" fmla="*/ 833420 w 3480752"/>
                    <a:gd name="connsiteY6" fmla="*/ 310489 h 1560620"/>
                    <a:gd name="connsiteX7" fmla="*/ 1241959 w 3480752"/>
                    <a:gd name="connsiteY7" fmla="*/ 343172 h 1560620"/>
                    <a:gd name="connsiteX8" fmla="*/ 3480752 w 3480752"/>
                    <a:gd name="connsiteY8" fmla="*/ 1560620 h 1560620"/>
                    <a:gd name="connsiteX9" fmla="*/ 3064038 w 3480752"/>
                    <a:gd name="connsiteY9" fmla="*/ 1527929 h 1560620"/>
                    <a:gd name="connsiteX10" fmla="*/ 3057133 w 3480752"/>
                    <a:gd name="connsiteY10" fmla="*/ 1524163 h 1560620"/>
                    <a:gd name="connsiteX11" fmla="*/ 2941481 w 3480752"/>
                    <a:gd name="connsiteY11" fmla="*/ 1495246 h 1560620"/>
                    <a:gd name="connsiteX12" fmla="*/ 2881754 w 3480752"/>
                    <a:gd name="connsiteY12" fmla="*/ 1462767 h 1560620"/>
                    <a:gd name="connsiteX13" fmla="*/ 2879802 w 3480752"/>
                    <a:gd name="connsiteY13" fmla="*/ 1466146 h 1560620"/>
                    <a:gd name="connsiteX14" fmla="*/ 2933314 w 3480752"/>
                    <a:gd name="connsiteY14" fmla="*/ 1495246 h 1560620"/>
                    <a:gd name="connsiteX15" fmla="*/ 2353185 w 3480752"/>
                    <a:gd name="connsiteY15" fmla="*/ 1274639 h 1560620"/>
                    <a:gd name="connsiteX16" fmla="*/ 2238794 w 3480752"/>
                    <a:gd name="connsiteY16" fmla="*/ 1217440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02687 w 3480752"/>
                    <a:gd name="connsiteY4" fmla="*/ 277806 h 1560620"/>
                    <a:gd name="connsiteX5" fmla="*/ 833420 w 3480752"/>
                    <a:gd name="connsiteY5" fmla="*/ 310489 h 1560620"/>
                    <a:gd name="connsiteX6" fmla="*/ 1241959 w 3480752"/>
                    <a:gd name="connsiteY6" fmla="*/ 343172 h 1560620"/>
                    <a:gd name="connsiteX7" fmla="*/ 3480752 w 3480752"/>
                    <a:gd name="connsiteY7" fmla="*/ 1560620 h 1560620"/>
                    <a:gd name="connsiteX8" fmla="*/ 3064038 w 3480752"/>
                    <a:gd name="connsiteY8" fmla="*/ 1527929 h 1560620"/>
                    <a:gd name="connsiteX9" fmla="*/ 3057133 w 3480752"/>
                    <a:gd name="connsiteY9" fmla="*/ 1524163 h 1560620"/>
                    <a:gd name="connsiteX10" fmla="*/ 2941481 w 3480752"/>
                    <a:gd name="connsiteY10" fmla="*/ 1495246 h 1560620"/>
                    <a:gd name="connsiteX11" fmla="*/ 2881754 w 3480752"/>
                    <a:gd name="connsiteY11" fmla="*/ 1462767 h 1560620"/>
                    <a:gd name="connsiteX12" fmla="*/ 2879802 w 3480752"/>
                    <a:gd name="connsiteY12" fmla="*/ 1466146 h 1560620"/>
                    <a:gd name="connsiteX13" fmla="*/ 2933314 w 3480752"/>
                    <a:gd name="connsiteY13" fmla="*/ 1495246 h 1560620"/>
                    <a:gd name="connsiteX14" fmla="*/ 2353185 w 3480752"/>
                    <a:gd name="connsiteY14" fmla="*/ 1274639 h 1560620"/>
                    <a:gd name="connsiteX15" fmla="*/ 2238794 w 3480752"/>
                    <a:gd name="connsiteY15" fmla="*/ 1217440 h 1560620"/>
                    <a:gd name="connsiteX16" fmla="*/ 62916 w 3480752"/>
                    <a:gd name="connsiteY16" fmla="*/ 34213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879802 w 3480752"/>
                    <a:gd name="connsiteY11" fmla="*/ 1466146 h 1560620"/>
                    <a:gd name="connsiteX12" fmla="*/ 2933314 w 3480752"/>
                    <a:gd name="connsiteY12" fmla="*/ 1495246 h 1560620"/>
                    <a:gd name="connsiteX13" fmla="*/ 2353185 w 3480752"/>
                    <a:gd name="connsiteY13" fmla="*/ 1274639 h 1560620"/>
                    <a:gd name="connsiteX14" fmla="*/ 2238794 w 3480752"/>
                    <a:gd name="connsiteY14" fmla="*/ 1217440 h 1560620"/>
                    <a:gd name="connsiteX15" fmla="*/ 62916 w 3480752"/>
                    <a:gd name="connsiteY15" fmla="*/ 34213 h 1560620"/>
                    <a:gd name="connsiteX16" fmla="*/ 0 w 3480752"/>
                    <a:gd name="connsiteY16" fmla="*/ 0 h 1560620"/>
                    <a:gd name="connsiteX17" fmla="*/ 62916 w 3480752"/>
                    <a:gd name="connsiteY17" fmla="*/ 34213 h 1560620"/>
                    <a:gd name="connsiteX18" fmla="*/ 57199 w 3480752"/>
                    <a:gd name="connsiteY18" fmla="*/ 31661 h 1560620"/>
                    <a:gd name="connsiteX19" fmla="*/ 0 w 3480752"/>
                    <a:gd name="connsiteY19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933314 w 3480752"/>
                    <a:gd name="connsiteY11" fmla="*/ 1495246 h 1560620"/>
                    <a:gd name="connsiteX12" fmla="*/ 2353185 w 3480752"/>
                    <a:gd name="connsiteY12" fmla="*/ 1274639 h 1560620"/>
                    <a:gd name="connsiteX13" fmla="*/ 2238794 w 3480752"/>
                    <a:gd name="connsiteY13" fmla="*/ 1217440 h 1560620"/>
                    <a:gd name="connsiteX14" fmla="*/ 62916 w 3480752"/>
                    <a:gd name="connsiteY14" fmla="*/ 34213 h 1560620"/>
                    <a:gd name="connsiteX15" fmla="*/ 0 w 3480752"/>
                    <a:gd name="connsiteY15" fmla="*/ 0 h 1560620"/>
                    <a:gd name="connsiteX16" fmla="*/ 62916 w 3480752"/>
                    <a:gd name="connsiteY16" fmla="*/ 34213 h 1560620"/>
                    <a:gd name="connsiteX17" fmla="*/ 57199 w 3480752"/>
                    <a:gd name="connsiteY17" fmla="*/ 31661 h 1560620"/>
                    <a:gd name="connsiteX18" fmla="*/ 0 w 3480752"/>
                    <a:gd name="connsiteY18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933314 w 3480752"/>
                    <a:gd name="connsiteY10" fmla="*/ 1495246 h 1560620"/>
                    <a:gd name="connsiteX11" fmla="*/ 2353185 w 3480752"/>
                    <a:gd name="connsiteY11" fmla="*/ 1274639 h 1560620"/>
                    <a:gd name="connsiteX12" fmla="*/ 2238794 w 3480752"/>
                    <a:gd name="connsiteY12" fmla="*/ 1217440 h 1560620"/>
                    <a:gd name="connsiteX13" fmla="*/ 62916 w 3480752"/>
                    <a:gd name="connsiteY13" fmla="*/ 34213 h 1560620"/>
                    <a:gd name="connsiteX14" fmla="*/ 0 w 3480752"/>
                    <a:gd name="connsiteY14" fmla="*/ 0 h 1560620"/>
                    <a:gd name="connsiteX15" fmla="*/ 62916 w 3480752"/>
                    <a:gd name="connsiteY15" fmla="*/ 34213 h 1560620"/>
                    <a:gd name="connsiteX16" fmla="*/ 57199 w 3480752"/>
                    <a:gd name="connsiteY16" fmla="*/ 31661 h 1560620"/>
                    <a:gd name="connsiteX17" fmla="*/ 0 w 3480752"/>
                    <a:gd name="connsiteY17" fmla="*/ 0 h 156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480752" h="1560620">
                      <a:moveTo>
                        <a:pt x="62916" y="34213"/>
                      </a:moveTo>
                      <a:lnTo>
                        <a:pt x="114391" y="57191"/>
                      </a:lnTo>
                      <a:cubicBezTo>
                        <a:pt x="302323" y="147074"/>
                        <a:pt x="498413" y="220606"/>
                        <a:pt x="694512" y="277806"/>
                      </a:cubicBezTo>
                      <a:lnTo>
                        <a:pt x="702687" y="277806"/>
                      </a:lnTo>
                      <a:cubicBezTo>
                        <a:pt x="743545" y="285981"/>
                        <a:pt x="784395" y="302314"/>
                        <a:pt x="833420" y="310489"/>
                      </a:cubicBezTo>
                      <a:lnTo>
                        <a:pt x="1241959" y="343172"/>
                      </a:lnTo>
                      <a:lnTo>
                        <a:pt x="3480752" y="1560620"/>
                      </a:lnTo>
                      <a:lnTo>
                        <a:pt x="3064038" y="1527929"/>
                      </a:lnTo>
                      <a:lnTo>
                        <a:pt x="3057133" y="1524163"/>
                      </a:lnTo>
                      <a:lnTo>
                        <a:pt x="2941481" y="1495246"/>
                      </a:lnTo>
                      <a:lnTo>
                        <a:pt x="2933314" y="1495246"/>
                      </a:lnTo>
                      <a:cubicBezTo>
                        <a:pt x="2737215" y="1446221"/>
                        <a:pt x="2541108" y="1372688"/>
                        <a:pt x="2353185" y="1274639"/>
                      </a:cubicBezTo>
                      <a:cubicBezTo>
                        <a:pt x="2312335" y="1258298"/>
                        <a:pt x="2279652" y="1241956"/>
                        <a:pt x="2238794" y="1217440"/>
                      </a:cubicBezTo>
                      <a:lnTo>
                        <a:pt x="62916" y="34213"/>
                      </a:lnTo>
                      <a:close/>
                      <a:moveTo>
                        <a:pt x="0" y="0"/>
                      </a:moveTo>
                      <a:lnTo>
                        <a:pt x="62916" y="34213"/>
                      </a:lnTo>
                      <a:lnTo>
                        <a:pt x="57199" y="31661"/>
                      </a:lnTo>
                      <a:cubicBezTo>
                        <a:pt x="38815" y="22469"/>
                        <a:pt x="20429" y="12254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5CDC986E-5166-4168-A33F-9175302338EE}"/>
                    </a:ext>
                  </a:extLst>
                </p:cNvPr>
                <p:cNvSpPr/>
                <p:nvPr/>
              </p:nvSpPr>
              <p:spPr>
                <a:xfrm>
                  <a:off x="3023223" y="4576005"/>
                  <a:ext cx="257175" cy="133350"/>
                </a:xfrm>
                <a:custGeom>
                  <a:avLst/>
                  <a:gdLst>
                    <a:gd name="connsiteX0" fmla="*/ 260032 w 257175"/>
                    <a:gd name="connsiteY0" fmla="*/ 141922 h 133350"/>
                    <a:gd name="connsiteX1" fmla="*/ 0 w 257175"/>
                    <a:gd name="connsiteY1" fmla="*/ 0 h 133350"/>
                    <a:gd name="connsiteX2" fmla="*/ 952 w 257175"/>
                    <a:gd name="connsiteY2" fmla="*/ 0 h 133350"/>
                    <a:gd name="connsiteX3" fmla="*/ 260032 w 257175"/>
                    <a:gd name="connsiteY3" fmla="*/ 141922 h 133350"/>
                    <a:gd name="connsiteX4" fmla="*/ 260032 w 257175"/>
                    <a:gd name="connsiteY4" fmla="*/ 141922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175" h="133350">
                      <a:moveTo>
                        <a:pt x="260032" y="141922"/>
                      </a:moveTo>
                      <a:lnTo>
                        <a:pt x="0" y="0"/>
                      </a:lnTo>
                      <a:cubicBezTo>
                        <a:pt x="0" y="0"/>
                        <a:pt x="952" y="0"/>
                        <a:pt x="952" y="0"/>
                      </a:cubicBezTo>
                      <a:lnTo>
                        <a:pt x="260032" y="141922"/>
                      </a:lnTo>
                      <a:cubicBezTo>
                        <a:pt x="260985" y="141922"/>
                        <a:pt x="260985" y="141922"/>
                        <a:pt x="260032" y="141922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736A043A-9882-426C-B69E-39C5C2F39485}"/>
                    </a:ext>
                  </a:extLst>
                </p:cNvPr>
                <p:cNvSpPr/>
                <p:nvPr/>
              </p:nvSpPr>
              <p:spPr>
                <a:xfrm>
                  <a:off x="2706138" y="4925573"/>
                  <a:ext cx="257175" cy="485775"/>
                </a:xfrm>
                <a:custGeom>
                  <a:avLst/>
                  <a:gdLst>
                    <a:gd name="connsiteX0" fmla="*/ 260033 w 257175"/>
                    <a:gd name="connsiteY0" fmla="*/ 486727 h 485775"/>
                    <a:gd name="connsiteX1" fmla="*/ 0 w 257175"/>
                    <a:gd name="connsiteY1" fmla="*/ 344805 h 485775"/>
                    <a:gd name="connsiteX2" fmla="*/ 953 w 257175"/>
                    <a:gd name="connsiteY2" fmla="*/ 0 h 485775"/>
                    <a:gd name="connsiteX3" fmla="*/ 260985 w 257175"/>
                    <a:gd name="connsiteY3" fmla="*/ 141922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485775">
                      <a:moveTo>
                        <a:pt x="260033" y="486727"/>
                      </a:moveTo>
                      <a:lnTo>
                        <a:pt x="0" y="344805"/>
                      </a:lnTo>
                      <a:lnTo>
                        <a:pt x="953" y="0"/>
                      </a:lnTo>
                      <a:lnTo>
                        <a:pt x="260985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9B57B04E-7E1C-41AF-8909-ACCAE3209E4B}"/>
                    </a:ext>
                  </a:extLst>
                </p:cNvPr>
                <p:cNvSpPr/>
                <p:nvPr/>
              </p:nvSpPr>
              <p:spPr>
                <a:xfrm>
                  <a:off x="2987522" y="3640652"/>
                  <a:ext cx="660036" cy="1102854"/>
                </a:xfrm>
                <a:custGeom>
                  <a:avLst/>
                  <a:gdLst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319882 w 661035"/>
                    <a:gd name="connsiteY29" fmla="*/ 842137 h 1099185"/>
                    <a:gd name="connsiteX30" fmla="*/ 239078 w 661035"/>
                    <a:gd name="connsiteY30" fmla="*/ 798196 h 1099185"/>
                    <a:gd name="connsiteX31" fmla="*/ 277307 w 661035"/>
                    <a:gd name="connsiteY31" fmla="*/ 750642 h 1099185"/>
                    <a:gd name="connsiteX32" fmla="*/ 277178 w 661035"/>
                    <a:gd name="connsiteY32" fmla="*/ 750571 h 1099185"/>
                    <a:gd name="connsiteX33" fmla="*/ 284798 w 661035"/>
                    <a:gd name="connsiteY33" fmla="*/ 740093 h 1099185"/>
                    <a:gd name="connsiteX34" fmla="*/ 323850 w 661035"/>
                    <a:gd name="connsiteY34" fmla="*/ 676275 h 1099185"/>
                    <a:gd name="connsiteX35" fmla="*/ 359092 w 661035"/>
                    <a:gd name="connsiteY35" fmla="*/ 597218 h 1099185"/>
                    <a:gd name="connsiteX36" fmla="*/ 220980 w 661035"/>
                    <a:gd name="connsiteY36" fmla="*/ 0 h 1099185"/>
                    <a:gd name="connsiteX37" fmla="*/ 481965 w 661035"/>
                    <a:gd name="connsiteY37" fmla="*/ 141922 h 1099185"/>
                    <a:gd name="connsiteX38" fmla="*/ 575310 w 661035"/>
                    <a:gd name="connsiteY38" fmla="*/ 214313 h 1099185"/>
                    <a:gd name="connsiteX39" fmla="*/ 661035 w 661035"/>
                    <a:gd name="connsiteY39" fmla="*/ 504825 h 1099185"/>
                    <a:gd name="connsiteX40" fmla="*/ 621030 w 661035"/>
                    <a:gd name="connsiteY40" fmla="*/ 739140 h 1099185"/>
                    <a:gd name="connsiteX41" fmla="*/ 360045 w 661035"/>
                    <a:gd name="connsiteY41" fmla="*/ 597218 h 1099185"/>
                    <a:gd name="connsiteX42" fmla="*/ 400050 w 661035"/>
                    <a:gd name="connsiteY42" fmla="*/ 362902 h 1099185"/>
                    <a:gd name="connsiteX43" fmla="*/ 314325 w 661035"/>
                    <a:gd name="connsiteY43" fmla="*/ 72390 h 1099185"/>
                    <a:gd name="connsiteX44" fmla="*/ 220980 w 661035"/>
                    <a:gd name="connsiteY44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239078 w 661035"/>
                    <a:gd name="connsiteY29" fmla="*/ 798196 h 1099185"/>
                    <a:gd name="connsiteX30" fmla="*/ 277307 w 661035"/>
                    <a:gd name="connsiteY30" fmla="*/ 750642 h 1099185"/>
                    <a:gd name="connsiteX31" fmla="*/ 277178 w 661035"/>
                    <a:gd name="connsiteY31" fmla="*/ 750571 h 1099185"/>
                    <a:gd name="connsiteX32" fmla="*/ 284798 w 661035"/>
                    <a:gd name="connsiteY32" fmla="*/ 740093 h 1099185"/>
                    <a:gd name="connsiteX33" fmla="*/ 323850 w 661035"/>
                    <a:gd name="connsiteY33" fmla="*/ 676275 h 1099185"/>
                    <a:gd name="connsiteX34" fmla="*/ 359092 w 661035"/>
                    <a:gd name="connsiteY34" fmla="*/ 597218 h 1099185"/>
                    <a:gd name="connsiteX35" fmla="*/ 220980 w 661035"/>
                    <a:gd name="connsiteY35" fmla="*/ 0 h 1099185"/>
                    <a:gd name="connsiteX36" fmla="*/ 481965 w 661035"/>
                    <a:gd name="connsiteY36" fmla="*/ 141922 h 1099185"/>
                    <a:gd name="connsiteX37" fmla="*/ 575310 w 661035"/>
                    <a:gd name="connsiteY37" fmla="*/ 214313 h 1099185"/>
                    <a:gd name="connsiteX38" fmla="*/ 661035 w 661035"/>
                    <a:gd name="connsiteY38" fmla="*/ 504825 h 1099185"/>
                    <a:gd name="connsiteX39" fmla="*/ 621030 w 661035"/>
                    <a:gd name="connsiteY39" fmla="*/ 739140 h 1099185"/>
                    <a:gd name="connsiteX40" fmla="*/ 360045 w 661035"/>
                    <a:gd name="connsiteY40" fmla="*/ 597218 h 1099185"/>
                    <a:gd name="connsiteX41" fmla="*/ 400050 w 661035"/>
                    <a:gd name="connsiteY41" fmla="*/ 362902 h 1099185"/>
                    <a:gd name="connsiteX42" fmla="*/ 314325 w 661035"/>
                    <a:gd name="connsiteY42" fmla="*/ 72390 h 1099185"/>
                    <a:gd name="connsiteX43" fmla="*/ 220980 w 661035"/>
                    <a:gd name="connsiteY43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500063 w 661035"/>
                    <a:gd name="connsiteY9" fmla="*/ 941070 h 1099185"/>
                    <a:gd name="connsiteX10" fmla="*/ 451485 w 661035"/>
                    <a:gd name="connsiteY10" fmla="*/ 989648 h 1099185"/>
                    <a:gd name="connsiteX11" fmla="*/ 396629 w 661035"/>
                    <a:gd name="connsiteY11" fmla="*/ 1033155 h 1099185"/>
                    <a:gd name="connsiteX12" fmla="*/ 397193 w 661035"/>
                    <a:gd name="connsiteY12" fmla="*/ 1033462 h 1099185"/>
                    <a:gd name="connsiteX13" fmla="*/ 320041 w 661035"/>
                    <a:gd name="connsiteY13" fmla="*/ 1076325 h 1099185"/>
                    <a:gd name="connsiteX14" fmla="*/ 291343 w 661035"/>
                    <a:gd name="connsiteY14" fmla="*/ 1060767 h 1099185"/>
                    <a:gd name="connsiteX15" fmla="*/ 290403 w 661035"/>
                    <a:gd name="connsiteY15" fmla="*/ 1061621 h 1099185"/>
                    <a:gd name="connsiteX16" fmla="*/ 319088 w 661035"/>
                    <a:gd name="connsiteY16" fmla="*/ 1077277 h 1099185"/>
                    <a:gd name="connsiteX17" fmla="*/ 260985 w 661035"/>
                    <a:gd name="connsiteY17" fmla="*/ 1099185 h 1099185"/>
                    <a:gd name="connsiteX18" fmla="*/ 0 w 661035"/>
                    <a:gd name="connsiteY18" fmla="*/ 957262 h 1099185"/>
                    <a:gd name="connsiteX19" fmla="*/ 59055 w 661035"/>
                    <a:gd name="connsiteY19" fmla="*/ 935355 h 1099185"/>
                    <a:gd name="connsiteX20" fmla="*/ 284314 w 661035"/>
                    <a:gd name="connsiteY20" fmla="*/ 1058298 h 1099185"/>
                    <a:gd name="connsiteX21" fmla="*/ 284516 w 661035"/>
                    <a:gd name="connsiteY21" fmla="*/ 1057066 h 1099185"/>
                    <a:gd name="connsiteX22" fmla="*/ 60008 w 661035"/>
                    <a:gd name="connsiteY22" fmla="*/ 935355 h 1099185"/>
                    <a:gd name="connsiteX23" fmla="*/ 135745 w 661035"/>
                    <a:gd name="connsiteY23" fmla="*/ 891807 h 1099185"/>
                    <a:gd name="connsiteX24" fmla="*/ 135255 w 661035"/>
                    <a:gd name="connsiteY24" fmla="*/ 891540 h 1099185"/>
                    <a:gd name="connsiteX25" fmla="*/ 190500 w 661035"/>
                    <a:gd name="connsiteY25" fmla="*/ 847725 h 1099185"/>
                    <a:gd name="connsiteX26" fmla="*/ 239078 w 661035"/>
                    <a:gd name="connsiteY26" fmla="*/ 799148 h 1099185"/>
                    <a:gd name="connsiteX27" fmla="*/ 319738 w 661035"/>
                    <a:gd name="connsiteY27" fmla="*/ 843010 h 1099185"/>
                    <a:gd name="connsiteX28" fmla="*/ 239078 w 661035"/>
                    <a:gd name="connsiteY28" fmla="*/ 798196 h 1099185"/>
                    <a:gd name="connsiteX29" fmla="*/ 277307 w 661035"/>
                    <a:gd name="connsiteY29" fmla="*/ 750642 h 1099185"/>
                    <a:gd name="connsiteX30" fmla="*/ 277178 w 661035"/>
                    <a:gd name="connsiteY30" fmla="*/ 750571 h 1099185"/>
                    <a:gd name="connsiteX31" fmla="*/ 284798 w 661035"/>
                    <a:gd name="connsiteY31" fmla="*/ 740093 h 1099185"/>
                    <a:gd name="connsiteX32" fmla="*/ 323850 w 661035"/>
                    <a:gd name="connsiteY32" fmla="*/ 676275 h 1099185"/>
                    <a:gd name="connsiteX33" fmla="*/ 359092 w 661035"/>
                    <a:gd name="connsiteY33" fmla="*/ 597218 h 1099185"/>
                    <a:gd name="connsiteX34" fmla="*/ 220980 w 661035"/>
                    <a:gd name="connsiteY34" fmla="*/ 0 h 1099185"/>
                    <a:gd name="connsiteX35" fmla="*/ 481965 w 661035"/>
                    <a:gd name="connsiteY35" fmla="*/ 141922 h 1099185"/>
                    <a:gd name="connsiteX36" fmla="*/ 575310 w 661035"/>
                    <a:gd name="connsiteY36" fmla="*/ 214313 h 1099185"/>
                    <a:gd name="connsiteX37" fmla="*/ 661035 w 661035"/>
                    <a:gd name="connsiteY37" fmla="*/ 504825 h 1099185"/>
                    <a:gd name="connsiteX38" fmla="*/ 621030 w 661035"/>
                    <a:gd name="connsiteY38" fmla="*/ 739140 h 1099185"/>
                    <a:gd name="connsiteX39" fmla="*/ 360045 w 661035"/>
                    <a:gd name="connsiteY39" fmla="*/ 597218 h 1099185"/>
                    <a:gd name="connsiteX40" fmla="*/ 400050 w 661035"/>
                    <a:gd name="connsiteY40" fmla="*/ 362902 h 1099185"/>
                    <a:gd name="connsiteX41" fmla="*/ 314325 w 661035"/>
                    <a:gd name="connsiteY41" fmla="*/ 72390 h 1099185"/>
                    <a:gd name="connsiteX42" fmla="*/ 220980 w 661035"/>
                    <a:gd name="connsiteY42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319738 w 661035"/>
                    <a:gd name="connsiteY26" fmla="*/ 843010 h 1099185"/>
                    <a:gd name="connsiteX27" fmla="*/ 239078 w 661035"/>
                    <a:gd name="connsiteY27" fmla="*/ 798196 h 1099185"/>
                    <a:gd name="connsiteX28" fmla="*/ 277307 w 661035"/>
                    <a:gd name="connsiteY28" fmla="*/ 750642 h 1099185"/>
                    <a:gd name="connsiteX29" fmla="*/ 277178 w 661035"/>
                    <a:gd name="connsiteY29" fmla="*/ 750571 h 1099185"/>
                    <a:gd name="connsiteX30" fmla="*/ 284798 w 661035"/>
                    <a:gd name="connsiteY30" fmla="*/ 740093 h 1099185"/>
                    <a:gd name="connsiteX31" fmla="*/ 323850 w 661035"/>
                    <a:gd name="connsiteY31" fmla="*/ 676275 h 1099185"/>
                    <a:gd name="connsiteX32" fmla="*/ 359092 w 661035"/>
                    <a:gd name="connsiteY32" fmla="*/ 597218 h 1099185"/>
                    <a:gd name="connsiteX33" fmla="*/ 220980 w 661035"/>
                    <a:gd name="connsiteY33" fmla="*/ 0 h 1099185"/>
                    <a:gd name="connsiteX34" fmla="*/ 481965 w 661035"/>
                    <a:gd name="connsiteY34" fmla="*/ 141922 h 1099185"/>
                    <a:gd name="connsiteX35" fmla="*/ 575310 w 661035"/>
                    <a:gd name="connsiteY35" fmla="*/ 214313 h 1099185"/>
                    <a:gd name="connsiteX36" fmla="*/ 661035 w 661035"/>
                    <a:gd name="connsiteY36" fmla="*/ 504825 h 1099185"/>
                    <a:gd name="connsiteX37" fmla="*/ 621030 w 661035"/>
                    <a:gd name="connsiteY37" fmla="*/ 739140 h 1099185"/>
                    <a:gd name="connsiteX38" fmla="*/ 360045 w 661035"/>
                    <a:gd name="connsiteY38" fmla="*/ 597218 h 1099185"/>
                    <a:gd name="connsiteX39" fmla="*/ 400050 w 661035"/>
                    <a:gd name="connsiteY39" fmla="*/ 362902 h 1099185"/>
                    <a:gd name="connsiteX40" fmla="*/ 314325 w 661035"/>
                    <a:gd name="connsiteY40" fmla="*/ 72390 h 1099185"/>
                    <a:gd name="connsiteX41" fmla="*/ 220980 w 661035"/>
                    <a:gd name="connsiteY41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239078 w 661035"/>
                    <a:gd name="connsiteY26" fmla="*/ 798196 h 1099185"/>
                    <a:gd name="connsiteX27" fmla="*/ 277307 w 661035"/>
                    <a:gd name="connsiteY27" fmla="*/ 750642 h 1099185"/>
                    <a:gd name="connsiteX28" fmla="*/ 277178 w 661035"/>
                    <a:gd name="connsiteY28" fmla="*/ 750571 h 1099185"/>
                    <a:gd name="connsiteX29" fmla="*/ 284798 w 661035"/>
                    <a:gd name="connsiteY29" fmla="*/ 740093 h 1099185"/>
                    <a:gd name="connsiteX30" fmla="*/ 323850 w 661035"/>
                    <a:gd name="connsiteY30" fmla="*/ 676275 h 1099185"/>
                    <a:gd name="connsiteX31" fmla="*/ 359092 w 661035"/>
                    <a:gd name="connsiteY31" fmla="*/ 597218 h 1099185"/>
                    <a:gd name="connsiteX32" fmla="*/ 220980 w 661035"/>
                    <a:gd name="connsiteY32" fmla="*/ 0 h 1099185"/>
                    <a:gd name="connsiteX33" fmla="*/ 481965 w 661035"/>
                    <a:gd name="connsiteY33" fmla="*/ 141922 h 1099185"/>
                    <a:gd name="connsiteX34" fmla="*/ 575310 w 661035"/>
                    <a:gd name="connsiteY34" fmla="*/ 214313 h 1099185"/>
                    <a:gd name="connsiteX35" fmla="*/ 661035 w 661035"/>
                    <a:gd name="connsiteY35" fmla="*/ 504825 h 1099185"/>
                    <a:gd name="connsiteX36" fmla="*/ 621030 w 661035"/>
                    <a:gd name="connsiteY36" fmla="*/ 739140 h 1099185"/>
                    <a:gd name="connsiteX37" fmla="*/ 360045 w 661035"/>
                    <a:gd name="connsiteY37" fmla="*/ 597218 h 1099185"/>
                    <a:gd name="connsiteX38" fmla="*/ 400050 w 661035"/>
                    <a:gd name="connsiteY38" fmla="*/ 362902 h 1099185"/>
                    <a:gd name="connsiteX39" fmla="*/ 314325 w 661035"/>
                    <a:gd name="connsiteY39" fmla="*/ 72390 h 1099185"/>
                    <a:gd name="connsiteX40" fmla="*/ 220980 w 661035"/>
                    <a:gd name="connsiteY40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60008 w 661035"/>
                    <a:gd name="connsiteY20" fmla="*/ 935355 h 1099185"/>
                    <a:gd name="connsiteX21" fmla="*/ 135745 w 661035"/>
                    <a:gd name="connsiteY21" fmla="*/ 891807 h 1099185"/>
                    <a:gd name="connsiteX22" fmla="*/ 135255 w 661035"/>
                    <a:gd name="connsiteY22" fmla="*/ 891540 h 1099185"/>
                    <a:gd name="connsiteX23" fmla="*/ 190500 w 661035"/>
                    <a:gd name="connsiteY23" fmla="*/ 847725 h 1099185"/>
                    <a:gd name="connsiteX24" fmla="*/ 239078 w 661035"/>
                    <a:gd name="connsiteY24" fmla="*/ 799148 h 1099185"/>
                    <a:gd name="connsiteX25" fmla="*/ 239078 w 661035"/>
                    <a:gd name="connsiteY25" fmla="*/ 798196 h 1099185"/>
                    <a:gd name="connsiteX26" fmla="*/ 277307 w 661035"/>
                    <a:gd name="connsiteY26" fmla="*/ 750642 h 1099185"/>
                    <a:gd name="connsiteX27" fmla="*/ 277178 w 661035"/>
                    <a:gd name="connsiteY27" fmla="*/ 750571 h 1099185"/>
                    <a:gd name="connsiteX28" fmla="*/ 284798 w 661035"/>
                    <a:gd name="connsiteY28" fmla="*/ 740093 h 1099185"/>
                    <a:gd name="connsiteX29" fmla="*/ 323850 w 661035"/>
                    <a:gd name="connsiteY29" fmla="*/ 676275 h 1099185"/>
                    <a:gd name="connsiteX30" fmla="*/ 359092 w 661035"/>
                    <a:gd name="connsiteY30" fmla="*/ 597218 h 1099185"/>
                    <a:gd name="connsiteX31" fmla="*/ 220980 w 661035"/>
                    <a:gd name="connsiteY31" fmla="*/ 0 h 1099185"/>
                    <a:gd name="connsiteX32" fmla="*/ 481965 w 661035"/>
                    <a:gd name="connsiteY32" fmla="*/ 141922 h 1099185"/>
                    <a:gd name="connsiteX33" fmla="*/ 575310 w 661035"/>
                    <a:gd name="connsiteY33" fmla="*/ 214313 h 1099185"/>
                    <a:gd name="connsiteX34" fmla="*/ 661035 w 661035"/>
                    <a:gd name="connsiteY34" fmla="*/ 504825 h 1099185"/>
                    <a:gd name="connsiteX35" fmla="*/ 621030 w 661035"/>
                    <a:gd name="connsiteY35" fmla="*/ 739140 h 1099185"/>
                    <a:gd name="connsiteX36" fmla="*/ 360045 w 661035"/>
                    <a:gd name="connsiteY36" fmla="*/ 597218 h 1099185"/>
                    <a:gd name="connsiteX37" fmla="*/ 400050 w 661035"/>
                    <a:gd name="connsiteY37" fmla="*/ 362902 h 1099185"/>
                    <a:gd name="connsiteX38" fmla="*/ 314325 w 661035"/>
                    <a:gd name="connsiteY38" fmla="*/ 72390 h 1099185"/>
                    <a:gd name="connsiteX39" fmla="*/ 220980 w 661035"/>
                    <a:gd name="connsiteY39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60008 w 661035"/>
                    <a:gd name="connsiteY19" fmla="*/ 935355 h 1099185"/>
                    <a:gd name="connsiteX20" fmla="*/ 135745 w 661035"/>
                    <a:gd name="connsiteY20" fmla="*/ 891807 h 1099185"/>
                    <a:gd name="connsiteX21" fmla="*/ 135255 w 661035"/>
                    <a:gd name="connsiteY21" fmla="*/ 891540 h 1099185"/>
                    <a:gd name="connsiteX22" fmla="*/ 190500 w 661035"/>
                    <a:gd name="connsiteY22" fmla="*/ 847725 h 1099185"/>
                    <a:gd name="connsiteX23" fmla="*/ 239078 w 661035"/>
                    <a:gd name="connsiteY23" fmla="*/ 799148 h 1099185"/>
                    <a:gd name="connsiteX24" fmla="*/ 239078 w 661035"/>
                    <a:gd name="connsiteY24" fmla="*/ 798196 h 1099185"/>
                    <a:gd name="connsiteX25" fmla="*/ 277307 w 661035"/>
                    <a:gd name="connsiteY25" fmla="*/ 750642 h 1099185"/>
                    <a:gd name="connsiteX26" fmla="*/ 277178 w 661035"/>
                    <a:gd name="connsiteY26" fmla="*/ 750571 h 1099185"/>
                    <a:gd name="connsiteX27" fmla="*/ 284798 w 661035"/>
                    <a:gd name="connsiteY27" fmla="*/ 740093 h 1099185"/>
                    <a:gd name="connsiteX28" fmla="*/ 323850 w 661035"/>
                    <a:gd name="connsiteY28" fmla="*/ 676275 h 1099185"/>
                    <a:gd name="connsiteX29" fmla="*/ 359092 w 661035"/>
                    <a:gd name="connsiteY29" fmla="*/ 597218 h 1099185"/>
                    <a:gd name="connsiteX30" fmla="*/ 220980 w 661035"/>
                    <a:gd name="connsiteY30" fmla="*/ 0 h 1099185"/>
                    <a:gd name="connsiteX31" fmla="*/ 481965 w 661035"/>
                    <a:gd name="connsiteY31" fmla="*/ 141922 h 1099185"/>
                    <a:gd name="connsiteX32" fmla="*/ 575310 w 661035"/>
                    <a:gd name="connsiteY32" fmla="*/ 214313 h 1099185"/>
                    <a:gd name="connsiteX33" fmla="*/ 661035 w 661035"/>
                    <a:gd name="connsiteY33" fmla="*/ 504825 h 1099185"/>
                    <a:gd name="connsiteX34" fmla="*/ 621030 w 661035"/>
                    <a:gd name="connsiteY34" fmla="*/ 739140 h 1099185"/>
                    <a:gd name="connsiteX35" fmla="*/ 360045 w 661035"/>
                    <a:gd name="connsiteY35" fmla="*/ 597218 h 1099185"/>
                    <a:gd name="connsiteX36" fmla="*/ 400050 w 661035"/>
                    <a:gd name="connsiteY36" fmla="*/ 362902 h 1099185"/>
                    <a:gd name="connsiteX37" fmla="*/ 314325 w 661035"/>
                    <a:gd name="connsiteY37" fmla="*/ 72390 h 1099185"/>
                    <a:gd name="connsiteX38" fmla="*/ 220980 w 661035"/>
                    <a:gd name="connsiteY38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319088 w 661035"/>
                    <a:gd name="connsiteY14" fmla="*/ 1077277 h 1099185"/>
                    <a:gd name="connsiteX15" fmla="*/ 260985 w 661035"/>
                    <a:gd name="connsiteY15" fmla="*/ 1099185 h 1099185"/>
                    <a:gd name="connsiteX16" fmla="*/ 0 w 661035"/>
                    <a:gd name="connsiteY16" fmla="*/ 957262 h 1099185"/>
                    <a:gd name="connsiteX17" fmla="*/ 59055 w 661035"/>
                    <a:gd name="connsiteY17" fmla="*/ 935355 h 1099185"/>
                    <a:gd name="connsiteX18" fmla="*/ 60008 w 661035"/>
                    <a:gd name="connsiteY18" fmla="*/ 935355 h 1099185"/>
                    <a:gd name="connsiteX19" fmla="*/ 135745 w 661035"/>
                    <a:gd name="connsiteY19" fmla="*/ 891807 h 1099185"/>
                    <a:gd name="connsiteX20" fmla="*/ 135255 w 661035"/>
                    <a:gd name="connsiteY20" fmla="*/ 891540 h 1099185"/>
                    <a:gd name="connsiteX21" fmla="*/ 190500 w 661035"/>
                    <a:gd name="connsiteY21" fmla="*/ 847725 h 1099185"/>
                    <a:gd name="connsiteX22" fmla="*/ 239078 w 661035"/>
                    <a:gd name="connsiteY22" fmla="*/ 799148 h 1099185"/>
                    <a:gd name="connsiteX23" fmla="*/ 239078 w 661035"/>
                    <a:gd name="connsiteY23" fmla="*/ 798196 h 1099185"/>
                    <a:gd name="connsiteX24" fmla="*/ 277307 w 661035"/>
                    <a:gd name="connsiteY24" fmla="*/ 750642 h 1099185"/>
                    <a:gd name="connsiteX25" fmla="*/ 277178 w 661035"/>
                    <a:gd name="connsiteY25" fmla="*/ 750571 h 1099185"/>
                    <a:gd name="connsiteX26" fmla="*/ 284798 w 661035"/>
                    <a:gd name="connsiteY26" fmla="*/ 740093 h 1099185"/>
                    <a:gd name="connsiteX27" fmla="*/ 323850 w 661035"/>
                    <a:gd name="connsiteY27" fmla="*/ 676275 h 1099185"/>
                    <a:gd name="connsiteX28" fmla="*/ 359092 w 661035"/>
                    <a:gd name="connsiteY28" fmla="*/ 597218 h 1099185"/>
                    <a:gd name="connsiteX29" fmla="*/ 220980 w 661035"/>
                    <a:gd name="connsiteY29" fmla="*/ 0 h 1099185"/>
                    <a:gd name="connsiteX30" fmla="*/ 481965 w 661035"/>
                    <a:gd name="connsiteY30" fmla="*/ 141922 h 1099185"/>
                    <a:gd name="connsiteX31" fmla="*/ 575310 w 661035"/>
                    <a:gd name="connsiteY31" fmla="*/ 214313 h 1099185"/>
                    <a:gd name="connsiteX32" fmla="*/ 661035 w 661035"/>
                    <a:gd name="connsiteY32" fmla="*/ 504825 h 1099185"/>
                    <a:gd name="connsiteX33" fmla="*/ 621030 w 661035"/>
                    <a:gd name="connsiteY33" fmla="*/ 739140 h 1099185"/>
                    <a:gd name="connsiteX34" fmla="*/ 360045 w 661035"/>
                    <a:gd name="connsiteY34" fmla="*/ 597218 h 1099185"/>
                    <a:gd name="connsiteX35" fmla="*/ 400050 w 661035"/>
                    <a:gd name="connsiteY35" fmla="*/ 362902 h 1099185"/>
                    <a:gd name="connsiteX36" fmla="*/ 314325 w 661035"/>
                    <a:gd name="connsiteY36" fmla="*/ 72390 h 1099185"/>
                    <a:gd name="connsiteX37" fmla="*/ 220980 w 661035"/>
                    <a:gd name="connsiteY37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319088 w 661035"/>
                    <a:gd name="connsiteY13" fmla="*/ 1077277 h 1099185"/>
                    <a:gd name="connsiteX14" fmla="*/ 260985 w 661035"/>
                    <a:gd name="connsiteY14" fmla="*/ 1099185 h 1099185"/>
                    <a:gd name="connsiteX15" fmla="*/ 0 w 661035"/>
                    <a:gd name="connsiteY15" fmla="*/ 957262 h 1099185"/>
                    <a:gd name="connsiteX16" fmla="*/ 59055 w 661035"/>
                    <a:gd name="connsiteY16" fmla="*/ 935355 h 1099185"/>
                    <a:gd name="connsiteX17" fmla="*/ 60008 w 661035"/>
                    <a:gd name="connsiteY17" fmla="*/ 935355 h 1099185"/>
                    <a:gd name="connsiteX18" fmla="*/ 135745 w 661035"/>
                    <a:gd name="connsiteY18" fmla="*/ 891807 h 1099185"/>
                    <a:gd name="connsiteX19" fmla="*/ 135255 w 661035"/>
                    <a:gd name="connsiteY19" fmla="*/ 891540 h 1099185"/>
                    <a:gd name="connsiteX20" fmla="*/ 190500 w 661035"/>
                    <a:gd name="connsiteY20" fmla="*/ 847725 h 1099185"/>
                    <a:gd name="connsiteX21" fmla="*/ 239078 w 661035"/>
                    <a:gd name="connsiteY21" fmla="*/ 799148 h 1099185"/>
                    <a:gd name="connsiteX22" fmla="*/ 239078 w 661035"/>
                    <a:gd name="connsiteY22" fmla="*/ 798196 h 1099185"/>
                    <a:gd name="connsiteX23" fmla="*/ 277307 w 661035"/>
                    <a:gd name="connsiteY23" fmla="*/ 750642 h 1099185"/>
                    <a:gd name="connsiteX24" fmla="*/ 277178 w 661035"/>
                    <a:gd name="connsiteY24" fmla="*/ 750571 h 1099185"/>
                    <a:gd name="connsiteX25" fmla="*/ 284798 w 661035"/>
                    <a:gd name="connsiteY25" fmla="*/ 740093 h 1099185"/>
                    <a:gd name="connsiteX26" fmla="*/ 323850 w 661035"/>
                    <a:gd name="connsiteY26" fmla="*/ 676275 h 1099185"/>
                    <a:gd name="connsiteX27" fmla="*/ 359092 w 661035"/>
                    <a:gd name="connsiteY27" fmla="*/ 597218 h 1099185"/>
                    <a:gd name="connsiteX28" fmla="*/ 220980 w 661035"/>
                    <a:gd name="connsiteY28" fmla="*/ 0 h 1099185"/>
                    <a:gd name="connsiteX29" fmla="*/ 481965 w 661035"/>
                    <a:gd name="connsiteY29" fmla="*/ 141922 h 1099185"/>
                    <a:gd name="connsiteX30" fmla="*/ 575310 w 661035"/>
                    <a:gd name="connsiteY30" fmla="*/ 214313 h 1099185"/>
                    <a:gd name="connsiteX31" fmla="*/ 661035 w 661035"/>
                    <a:gd name="connsiteY31" fmla="*/ 504825 h 1099185"/>
                    <a:gd name="connsiteX32" fmla="*/ 621030 w 661035"/>
                    <a:gd name="connsiteY32" fmla="*/ 739140 h 1099185"/>
                    <a:gd name="connsiteX33" fmla="*/ 360045 w 661035"/>
                    <a:gd name="connsiteY33" fmla="*/ 597218 h 1099185"/>
                    <a:gd name="connsiteX34" fmla="*/ 400050 w 661035"/>
                    <a:gd name="connsiteY34" fmla="*/ 362902 h 1099185"/>
                    <a:gd name="connsiteX35" fmla="*/ 314325 w 661035"/>
                    <a:gd name="connsiteY35" fmla="*/ 72390 h 1099185"/>
                    <a:gd name="connsiteX36" fmla="*/ 220980 w 661035"/>
                    <a:gd name="connsiteY36" fmla="*/ 0 h 1099185"/>
                    <a:gd name="connsiteX0" fmla="*/ 359092 w 661035"/>
                    <a:gd name="connsiteY0" fmla="*/ 597218 h 1112468"/>
                    <a:gd name="connsiteX1" fmla="*/ 620078 w 661035"/>
                    <a:gd name="connsiteY1" fmla="*/ 739140 h 1112468"/>
                    <a:gd name="connsiteX2" fmla="*/ 584835 w 661035"/>
                    <a:gd name="connsiteY2" fmla="*/ 818198 h 1112468"/>
                    <a:gd name="connsiteX3" fmla="*/ 584836 w 661035"/>
                    <a:gd name="connsiteY3" fmla="*/ 818198 h 1112468"/>
                    <a:gd name="connsiteX4" fmla="*/ 545783 w 661035"/>
                    <a:gd name="connsiteY4" fmla="*/ 882015 h 1112468"/>
                    <a:gd name="connsiteX5" fmla="*/ 538930 w 661035"/>
                    <a:gd name="connsiteY5" fmla="*/ 891439 h 1112468"/>
                    <a:gd name="connsiteX6" fmla="*/ 539116 w 661035"/>
                    <a:gd name="connsiteY6" fmla="*/ 891540 h 1112468"/>
                    <a:gd name="connsiteX7" fmla="*/ 500063 w 661035"/>
                    <a:gd name="connsiteY7" fmla="*/ 940118 h 1112468"/>
                    <a:gd name="connsiteX8" fmla="*/ 500063 w 661035"/>
                    <a:gd name="connsiteY8" fmla="*/ 941070 h 1112468"/>
                    <a:gd name="connsiteX9" fmla="*/ 451485 w 661035"/>
                    <a:gd name="connsiteY9" fmla="*/ 989648 h 1112468"/>
                    <a:gd name="connsiteX10" fmla="*/ 396629 w 661035"/>
                    <a:gd name="connsiteY10" fmla="*/ 1033155 h 1112468"/>
                    <a:gd name="connsiteX11" fmla="*/ 397193 w 661035"/>
                    <a:gd name="connsiteY11" fmla="*/ 1033462 h 1112468"/>
                    <a:gd name="connsiteX12" fmla="*/ 320041 w 661035"/>
                    <a:gd name="connsiteY12" fmla="*/ 1076325 h 1112468"/>
                    <a:gd name="connsiteX13" fmla="*/ 319088 w 661035"/>
                    <a:gd name="connsiteY13" fmla="*/ 1077277 h 1112468"/>
                    <a:gd name="connsiteX14" fmla="*/ 247796 w 661035"/>
                    <a:gd name="connsiteY14" fmla="*/ 1112468 h 1112468"/>
                    <a:gd name="connsiteX15" fmla="*/ 0 w 661035"/>
                    <a:gd name="connsiteY15" fmla="*/ 957262 h 1112468"/>
                    <a:gd name="connsiteX16" fmla="*/ 59055 w 661035"/>
                    <a:gd name="connsiteY16" fmla="*/ 935355 h 1112468"/>
                    <a:gd name="connsiteX17" fmla="*/ 60008 w 661035"/>
                    <a:gd name="connsiteY17" fmla="*/ 935355 h 1112468"/>
                    <a:gd name="connsiteX18" fmla="*/ 135745 w 661035"/>
                    <a:gd name="connsiteY18" fmla="*/ 891807 h 1112468"/>
                    <a:gd name="connsiteX19" fmla="*/ 135255 w 661035"/>
                    <a:gd name="connsiteY19" fmla="*/ 891540 h 1112468"/>
                    <a:gd name="connsiteX20" fmla="*/ 190500 w 661035"/>
                    <a:gd name="connsiteY20" fmla="*/ 847725 h 1112468"/>
                    <a:gd name="connsiteX21" fmla="*/ 239078 w 661035"/>
                    <a:gd name="connsiteY21" fmla="*/ 799148 h 1112468"/>
                    <a:gd name="connsiteX22" fmla="*/ 239078 w 661035"/>
                    <a:gd name="connsiteY22" fmla="*/ 798196 h 1112468"/>
                    <a:gd name="connsiteX23" fmla="*/ 277307 w 661035"/>
                    <a:gd name="connsiteY23" fmla="*/ 750642 h 1112468"/>
                    <a:gd name="connsiteX24" fmla="*/ 277178 w 661035"/>
                    <a:gd name="connsiteY24" fmla="*/ 750571 h 1112468"/>
                    <a:gd name="connsiteX25" fmla="*/ 284798 w 661035"/>
                    <a:gd name="connsiteY25" fmla="*/ 740093 h 1112468"/>
                    <a:gd name="connsiteX26" fmla="*/ 323850 w 661035"/>
                    <a:gd name="connsiteY26" fmla="*/ 676275 h 1112468"/>
                    <a:gd name="connsiteX27" fmla="*/ 359092 w 661035"/>
                    <a:gd name="connsiteY27" fmla="*/ 597218 h 1112468"/>
                    <a:gd name="connsiteX28" fmla="*/ 220980 w 661035"/>
                    <a:gd name="connsiteY28" fmla="*/ 0 h 1112468"/>
                    <a:gd name="connsiteX29" fmla="*/ 481965 w 661035"/>
                    <a:gd name="connsiteY29" fmla="*/ 141922 h 1112468"/>
                    <a:gd name="connsiteX30" fmla="*/ 575310 w 661035"/>
                    <a:gd name="connsiteY30" fmla="*/ 214313 h 1112468"/>
                    <a:gd name="connsiteX31" fmla="*/ 661035 w 661035"/>
                    <a:gd name="connsiteY31" fmla="*/ 504825 h 1112468"/>
                    <a:gd name="connsiteX32" fmla="*/ 621030 w 661035"/>
                    <a:gd name="connsiteY32" fmla="*/ 739140 h 1112468"/>
                    <a:gd name="connsiteX33" fmla="*/ 360045 w 661035"/>
                    <a:gd name="connsiteY33" fmla="*/ 597218 h 1112468"/>
                    <a:gd name="connsiteX34" fmla="*/ 400050 w 661035"/>
                    <a:gd name="connsiteY34" fmla="*/ 362902 h 1112468"/>
                    <a:gd name="connsiteX35" fmla="*/ 314325 w 661035"/>
                    <a:gd name="connsiteY35" fmla="*/ 72390 h 1112468"/>
                    <a:gd name="connsiteX36" fmla="*/ 220980 w 661035"/>
                    <a:gd name="connsiteY36" fmla="*/ 0 h 1112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61035" h="1112468">
                      <a:moveTo>
                        <a:pt x="359092" y="597218"/>
                      </a:moveTo>
                      <a:lnTo>
                        <a:pt x="620078" y="739140"/>
                      </a:lnTo>
                      <a:lnTo>
                        <a:pt x="584835" y="818198"/>
                      </a:lnTo>
                      <a:lnTo>
                        <a:pt x="584836" y="818198"/>
                      </a:lnTo>
                      <a:cubicBezTo>
                        <a:pt x="573405" y="840105"/>
                        <a:pt x="560070" y="861060"/>
                        <a:pt x="545783" y="882015"/>
                      </a:cubicBezTo>
                      <a:lnTo>
                        <a:pt x="538930" y="891439"/>
                      </a:lnTo>
                      <a:lnTo>
                        <a:pt x="539116" y="891540"/>
                      </a:lnTo>
                      <a:cubicBezTo>
                        <a:pt x="525780" y="908686"/>
                        <a:pt x="513398" y="924878"/>
                        <a:pt x="500063" y="940118"/>
                      </a:cubicBezTo>
                      <a:lnTo>
                        <a:pt x="500063" y="941070"/>
                      </a:lnTo>
                      <a:cubicBezTo>
                        <a:pt x="483870" y="958215"/>
                        <a:pt x="467678" y="974408"/>
                        <a:pt x="451485" y="989648"/>
                      </a:cubicBezTo>
                      <a:lnTo>
                        <a:pt x="396629" y="1033155"/>
                      </a:lnTo>
                      <a:lnTo>
                        <a:pt x="397193" y="1033462"/>
                      </a:lnTo>
                      <a:cubicBezTo>
                        <a:pt x="371475" y="1049655"/>
                        <a:pt x="346711" y="1063943"/>
                        <a:pt x="320041" y="1076325"/>
                      </a:cubicBezTo>
                      <a:lnTo>
                        <a:pt x="319088" y="1077277"/>
                      </a:lnTo>
                      <a:lnTo>
                        <a:pt x="247796" y="1112468"/>
                      </a:lnTo>
                      <a:lnTo>
                        <a:pt x="0" y="957262"/>
                      </a:lnTo>
                      <a:lnTo>
                        <a:pt x="59055" y="935355"/>
                      </a:lnTo>
                      <a:lnTo>
                        <a:pt x="60008" y="935355"/>
                      </a:lnTo>
                      <a:lnTo>
                        <a:pt x="135745" y="891807"/>
                      </a:lnTo>
                      <a:lnTo>
                        <a:pt x="135255" y="891540"/>
                      </a:lnTo>
                      <a:cubicBezTo>
                        <a:pt x="154305" y="878205"/>
                        <a:pt x="173355" y="863918"/>
                        <a:pt x="190500" y="847725"/>
                      </a:cubicBezTo>
                      <a:cubicBezTo>
                        <a:pt x="207645" y="832486"/>
                        <a:pt x="222885" y="816293"/>
                        <a:pt x="239078" y="799148"/>
                      </a:cubicBezTo>
                      <a:lnTo>
                        <a:pt x="239078" y="798196"/>
                      </a:lnTo>
                      <a:lnTo>
                        <a:pt x="277307" y="750642"/>
                      </a:lnTo>
                      <a:lnTo>
                        <a:pt x="277178" y="750571"/>
                      </a:lnTo>
                      <a:cubicBezTo>
                        <a:pt x="280036" y="746761"/>
                        <a:pt x="281941" y="743903"/>
                        <a:pt x="284798" y="740093"/>
                      </a:cubicBezTo>
                      <a:cubicBezTo>
                        <a:pt x="299086" y="719138"/>
                        <a:pt x="312420" y="698183"/>
                        <a:pt x="323850" y="676275"/>
                      </a:cubicBezTo>
                      <a:cubicBezTo>
                        <a:pt x="337185" y="650558"/>
                        <a:pt x="349567" y="623888"/>
                        <a:pt x="359092" y="597218"/>
                      </a:cubicBezTo>
                      <a:close/>
                      <a:moveTo>
                        <a:pt x="220980" y="0"/>
                      </a:moveTo>
                      <a:lnTo>
                        <a:pt x="481965" y="141922"/>
                      </a:lnTo>
                      <a:cubicBezTo>
                        <a:pt x="521970" y="163830"/>
                        <a:pt x="553403" y="187642"/>
                        <a:pt x="575310" y="214313"/>
                      </a:cubicBezTo>
                      <a:cubicBezTo>
                        <a:pt x="632460" y="281940"/>
                        <a:pt x="661035" y="379095"/>
                        <a:pt x="661035" y="504825"/>
                      </a:cubicBezTo>
                      <a:cubicBezTo>
                        <a:pt x="660083" y="588645"/>
                        <a:pt x="646748" y="666750"/>
                        <a:pt x="621030" y="739140"/>
                      </a:cubicBezTo>
                      <a:lnTo>
                        <a:pt x="360045" y="597218"/>
                      </a:lnTo>
                      <a:cubicBezTo>
                        <a:pt x="386715" y="524827"/>
                        <a:pt x="400050" y="446722"/>
                        <a:pt x="400050" y="362902"/>
                      </a:cubicBezTo>
                      <a:cubicBezTo>
                        <a:pt x="400050" y="237172"/>
                        <a:pt x="371475" y="140970"/>
                        <a:pt x="314325" y="72390"/>
                      </a:cubicBezTo>
                      <a:cubicBezTo>
                        <a:pt x="291465" y="45720"/>
                        <a:pt x="260985" y="20955"/>
                        <a:pt x="22098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7D4AEE08-715B-4FC1-9775-92666F4B3616}"/>
                    </a:ext>
                  </a:extLst>
                </p:cNvPr>
                <p:cNvSpPr/>
                <p:nvPr/>
              </p:nvSpPr>
              <p:spPr>
                <a:xfrm>
                  <a:off x="2967026" y="3229268"/>
                  <a:ext cx="673417" cy="247650"/>
                </a:xfrm>
                <a:custGeom>
                  <a:avLst/>
                  <a:gdLst>
                    <a:gd name="connsiteX0" fmla="*/ 261937 w 673417"/>
                    <a:gd name="connsiteY0" fmla="*/ 45720 h 247650"/>
                    <a:gd name="connsiteX1" fmla="*/ 288607 w 673417"/>
                    <a:gd name="connsiteY1" fmla="*/ 53340 h 247650"/>
                    <a:gd name="connsiteX2" fmla="*/ 387667 w 673417"/>
                    <a:gd name="connsiteY2" fmla="*/ 93345 h 247650"/>
                    <a:gd name="connsiteX3" fmla="*/ 412432 w 673417"/>
                    <a:gd name="connsiteY3" fmla="*/ 105728 h 247650"/>
                    <a:gd name="connsiteX4" fmla="*/ 673417 w 673417"/>
                    <a:gd name="connsiteY4" fmla="*/ 247650 h 247650"/>
                    <a:gd name="connsiteX5" fmla="*/ 647700 w 673417"/>
                    <a:gd name="connsiteY5" fmla="*/ 235267 h 247650"/>
                    <a:gd name="connsiteX6" fmla="*/ 644991 w 673417"/>
                    <a:gd name="connsiteY6" fmla="*/ 233789 h 247650"/>
                    <a:gd name="connsiteX7" fmla="*/ 549592 w 673417"/>
                    <a:gd name="connsiteY7" fmla="*/ 195262 h 247650"/>
                    <a:gd name="connsiteX8" fmla="*/ 522922 w 673417"/>
                    <a:gd name="connsiteY8" fmla="*/ 186690 h 247650"/>
                    <a:gd name="connsiteX9" fmla="*/ 0 w 673417"/>
                    <a:gd name="connsiteY9" fmla="*/ 0 h 247650"/>
                    <a:gd name="connsiteX10" fmla="*/ 80010 w 673417"/>
                    <a:gd name="connsiteY10" fmla="*/ 11430 h 247650"/>
                    <a:gd name="connsiteX11" fmla="*/ 80421 w 673417"/>
                    <a:gd name="connsiteY11" fmla="*/ 11654 h 247650"/>
                    <a:gd name="connsiteX12" fmla="*/ 185499 w 673417"/>
                    <a:gd name="connsiteY12" fmla="*/ 28933 h 247650"/>
                    <a:gd name="connsiteX13" fmla="*/ 261937 w 673417"/>
                    <a:gd name="connsiteY13" fmla="*/ 45720 h 247650"/>
                    <a:gd name="connsiteX14" fmla="*/ 522922 w 673417"/>
                    <a:gd name="connsiteY14" fmla="*/ 187643 h 247650"/>
                    <a:gd name="connsiteX15" fmla="*/ 340042 w 673417"/>
                    <a:gd name="connsiteY15" fmla="*/ 153353 h 247650"/>
                    <a:gd name="connsiteX16" fmla="*/ 260985 w 673417"/>
                    <a:gd name="connsiteY16" fmla="*/ 141923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73417" h="247650">
                      <a:moveTo>
                        <a:pt x="261937" y="45720"/>
                      </a:moveTo>
                      <a:cubicBezTo>
                        <a:pt x="271462" y="48578"/>
                        <a:pt x="280987" y="50483"/>
                        <a:pt x="288607" y="53340"/>
                      </a:cubicBezTo>
                      <a:cubicBezTo>
                        <a:pt x="323850" y="64770"/>
                        <a:pt x="357187" y="79058"/>
                        <a:pt x="387667" y="93345"/>
                      </a:cubicBezTo>
                      <a:cubicBezTo>
                        <a:pt x="396240" y="97155"/>
                        <a:pt x="404812" y="101917"/>
                        <a:pt x="412432" y="105728"/>
                      </a:cubicBezTo>
                      <a:lnTo>
                        <a:pt x="673417" y="247650"/>
                      </a:lnTo>
                      <a:cubicBezTo>
                        <a:pt x="664845" y="243840"/>
                        <a:pt x="656272" y="239078"/>
                        <a:pt x="647700" y="235267"/>
                      </a:cubicBezTo>
                      <a:lnTo>
                        <a:pt x="644991" y="233789"/>
                      </a:lnTo>
                      <a:lnTo>
                        <a:pt x="549592" y="195262"/>
                      </a:lnTo>
                      <a:cubicBezTo>
                        <a:pt x="541972" y="192405"/>
                        <a:pt x="532447" y="189548"/>
                        <a:pt x="522922" y="186690"/>
                      </a:cubicBezTo>
                      <a:close/>
                      <a:moveTo>
                        <a:pt x="0" y="0"/>
                      </a:moveTo>
                      <a:lnTo>
                        <a:pt x="80010" y="11430"/>
                      </a:lnTo>
                      <a:lnTo>
                        <a:pt x="80421" y="11654"/>
                      </a:lnTo>
                      <a:lnTo>
                        <a:pt x="185499" y="28933"/>
                      </a:lnTo>
                      <a:cubicBezTo>
                        <a:pt x="215979" y="34528"/>
                        <a:pt x="241458" y="40005"/>
                        <a:pt x="261937" y="45720"/>
                      </a:cubicBezTo>
                      <a:lnTo>
                        <a:pt x="522922" y="187643"/>
                      </a:lnTo>
                      <a:cubicBezTo>
                        <a:pt x="481965" y="176213"/>
                        <a:pt x="421004" y="164783"/>
                        <a:pt x="340042" y="153353"/>
                      </a:cubicBezTo>
                      <a:lnTo>
                        <a:pt x="260985" y="1419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FCD750D4-4BDF-4312-B443-7EA98BBF00A1}"/>
                    </a:ext>
                  </a:extLst>
                </p:cNvPr>
                <p:cNvSpPr/>
                <p:nvPr/>
              </p:nvSpPr>
              <p:spPr>
                <a:xfrm>
                  <a:off x="2707091" y="3532163"/>
                  <a:ext cx="257175" cy="1238250"/>
                </a:xfrm>
                <a:custGeom>
                  <a:avLst/>
                  <a:gdLst>
                    <a:gd name="connsiteX0" fmla="*/ 260985 w 257175"/>
                    <a:gd name="connsiteY0" fmla="*/ 1244918 h 1238250"/>
                    <a:gd name="connsiteX1" fmla="*/ 0 w 257175"/>
                    <a:gd name="connsiteY1" fmla="*/ 1102995 h 1238250"/>
                    <a:gd name="connsiteX2" fmla="*/ 1905 w 257175"/>
                    <a:gd name="connsiteY2" fmla="*/ 0 h 1238250"/>
                    <a:gd name="connsiteX3" fmla="*/ 262890 w 257175"/>
                    <a:gd name="connsiteY3" fmla="*/ 141922 h 123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238250">
                      <a:moveTo>
                        <a:pt x="260985" y="1244918"/>
                      </a:moveTo>
                      <a:lnTo>
                        <a:pt x="0" y="1102995"/>
                      </a:lnTo>
                      <a:lnTo>
                        <a:pt x="1905" y="0"/>
                      </a:lnTo>
                      <a:lnTo>
                        <a:pt x="262890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DCEEE83C-0E65-4A03-8C83-3979F03318D8}"/>
                    </a:ext>
                  </a:extLst>
                </p:cNvPr>
                <p:cNvSpPr/>
                <p:nvPr/>
              </p:nvSpPr>
              <p:spPr>
                <a:xfrm>
                  <a:off x="3110832" y="2270955"/>
                  <a:ext cx="457201" cy="495301"/>
                </a:xfrm>
                <a:custGeom>
                  <a:avLst/>
                  <a:gdLst>
                    <a:gd name="connsiteX0" fmla="*/ 459105 w 457200"/>
                    <a:gd name="connsiteY0" fmla="*/ 500063 h 495300"/>
                    <a:gd name="connsiteX1" fmla="*/ 198120 w 457200"/>
                    <a:gd name="connsiteY1" fmla="*/ 358140 h 495300"/>
                    <a:gd name="connsiteX2" fmla="*/ 80963 w 457200"/>
                    <a:gd name="connsiteY2" fmla="*/ 62865 h 495300"/>
                    <a:gd name="connsiteX3" fmla="*/ 0 w 457200"/>
                    <a:gd name="connsiteY3" fmla="*/ 0 h 495300"/>
                    <a:gd name="connsiteX4" fmla="*/ 260985 w 457200"/>
                    <a:gd name="connsiteY4" fmla="*/ 141923 h 495300"/>
                    <a:gd name="connsiteX5" fmla="*/ 341948 w 457200"/>
                    <a:gd name="connsiteY5" fmla="*/ 204788 h 495300"/>
                    <a:gd name="connsiteX6" fmla="*/ 459105 w 457200"/>
                    <a:gd name="connsiteY6" fmla="*/ 500063 h 49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495300">
                      <a:moveTo>
                        <a:pt x="459105" y="500063"/>
                      </a:moveTo>
                      <a:lnTo>
                        <a:pt x="198120" y="358140"/>
                      </a:lnTo>
                      <a:cubicBezTo>
                        <a:pt x="179070" y="224790"/>
                        <a:pt x="140017" y="126683"/>
                        <a:pt x="80963" y="62865"/>
                      </a:cubicBezTo>
                      <a:cubicBezTo>
                        <a:pt x="57150" y="38100"/>
                        <a:pt x="30480" y="17145"/>
                        <a:pt x="0" y="0"/>
                      </a:cubicBezTo>
                      <a:lnTo>
                        <a:pt x="260985" y="141923"/>
                      </a:lnTo>
                      <a:cubicBezTo>
                        <a:pt x="291465" y="158115"/>
                        <a:pt x="318135" y="179070"/>
                        <a:pt x="341948" y="204788"/>
                      </a:cubicBezTo>
                      <a:cubicBezTo>
                        <a:pt x="401955" y="268605"/>
                        <a:pt x="441008" y="366713"/>
                        <a:pt x="459105" y="500063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5B47C86B-F4FF-4993-9645-5F42218A748E}"/>
                    </a:ext>
                  </a:extLst>
                </p:cNvPr>
                <p:cNvSpPr/>
                <p:nvPr/>
              </p:nvSpPr>
              <p:spPr>
                <a:xfrm>
                  <a:off x="2541356" y="3138780"/>
                  <a:ext cx="428625" cy="200026"/>
                </a:xfrm>
                <a:custGeom>
                  <a:avLst/>
                  <a:gdLst>
                    <a:gd name="connsiteX0" fmla="*/ 0 w 428625"/>
                    <a:gd name="connsiteY0" fmla="*/ 0 h 200026"/>
                    <a:gd name="connsiteX1" fmla="*/ 17145 w 428625"/>
                    <a:gd name="connsiteY1" fmla="*/ 8573 h 200026"/>
                    <a:gd name="connsiteX2" fmla="*/ 109538 w 428625"/>
                    <a:gd name="connsiteY2" fmla="*/ 44768 h 200026"/>
                    <a:gd name="connsiteX3" fmla="*/ 370023 w 428625"/>
                    <a:gd name="connsiteY3" fmla="*/ 186418 h 200026"/>
                    <a:gd name="connsiteX4" fmla="*/ 110490 w 428625"/>
                    <a:gd name="connsiteY4" fmla="*/ 44768 h 200026"/>
                    <a:gd name="connsiteX5" fmla="*/ 168592 w 428625"/>
                    <a:gd name="connsiteY5" fmla="*/ 59056 h 200026"/>
                    <a:gd name="connsiteX6" fmla="*/ 428625 w 428625"/>
                    <a:gd name="connsiteY6" fmla="*/ 200026 h 200026"/>
                    <a:gd name="connsiteX7" fmla="*/ 370523 w 428625"/>
                    <a:gd name="connsiteY7" fmla="*/ 186691 h 200026"/>
                    <a:gd name="connsiteX8" fmla="*/ 370517 w 428625"/>
                    <a:gd name="connsiteY8" fmla="*/ 186688 h 200026"/>
                    <a:gd name="connsiteX9" fmla="*/ 278130 w 428625"/>
                    <a:gd name="connsiteY9" fmla="*/ 150495 h 200026"/>
                    <a:gd name="connsiteX10" fmla="*/ 260985 w 428625"/>
                    <a:gd name="connsiteY10" fmla="*/ 141923 h 200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8625" h="200026">
                      <a:moveTo>
                        <a:pt x="0" y="0"/>
                      </a:moveTo>
                      <a:cubicBezTo>
                        <a:pt x="5715" y="2858"/>
                        <a:pt x="11430" y="5715"/>
                        <a:pt x="17145" y="8573"/>
                      </a:cubicBezTo>
                      <a:cubicBezTo>
                        <a:pt x="44767" y="21908"/>
                        <a:pt x="75248" y="34290"/>
                        <a:pt x="109538" y="44768"/>
                      </a:cubicBezTo>
                      <a:lnTo>
                        <a:pt x="370023" y="186418"/>
                      </a:lnTo>
                      <a:lnTo>
                        <a:pt x="110490" y="44768"/>
                      </a:lnTo>
                      <a:lnTo>
                        <a:pt x="168592" y="59056"/>
                      </a:lnTo>
                      <a:lnTo>
                        <a:pt x="428625" y="200026"/>
                      </a:lnTo>
                      <a:lnTo>
                        <a:pt x="370523" y="186691"/>
                      </a:lnTo>
                      <a:lnTo>
                        <a:pt x="370517" y="186688"/>
                      </a:lnTo>
                      <a:lnTo>
                        <a:pt x="278130" y="150495"/>
                      </a:lnTo>
                      <a:cubicBezTo>
                        <a:pt x="272415" y="147638"/>
                        <a:pt x="266700" y="144780"/>
                        <a:pt x="260985" y="1419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F639E5E1-FF36-4933-A42A-22242275B7FF}"/>
                    </a:ext>
                  </a:extLst>
                </p:cNvPr>
                <p:cNvSpPr/>
                <p:nvPr/>
              </p:nvSpPr>
              <p:spPr>
                <a:xfrm>
                  <a:off x="2969883" y="1938632"/>
                  <a:ext cx="618767" cy="219303"/>
                </a:xfrm>
                <a:custGeom>
                  <a:avLst/>
                  <a:gdLst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236092 w 603786"/>
                    <a:gd name="connsiteY8" fmla="*/ 34757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323751 w 603786"/>
                    <a:gd name="connsiteY4" fmla="*/ 66771 h 218219"/>
                    <a:gd name="connsiteX5" fmla="*/ 0 w 603786"/>
                    <a:gd name="connsiteY5" fmla="*/ 0 h 218219"/>
                    <a:gd name="connsiteX6" fmla="*/ 100965 w 603786"/>
                    <a:gd name="connsiteY6" fmla="*/ 2857 h 218219"/>
                    <a:gd name="connsiteX7" fmla="*/ 102772 w 603786"/>
                    <a:gd name="connsiteY7" fmla="*/ 3833 h 218219"/>
                    <a:gd name="connsiteX8" fmla="*/ 214213 w 603786"/>
                    <a:gd name="connsiteY8" fmla="*/ 22860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16" fmla="*/ 0 w 603786"/>
                    <a:gd name="connsiteY16" fmla="*/ 0 h 218219"/>
                    <a:gd name="connsiteX0" fmla="*/ 323751 w 603786"/>
                    <a:gd name="connsiteY0" fmla="*/ 66771 h 218219"/>
                    <a:gd name="connsiteX1" fmla="*/ 603786 w 603786"/>
                    <a:gd name="connsiteY1" fmla="*/ 218219 h 218219"/>
                    <a:gd name="connsiteX2" fmla="*/ 584736 w 603786"/>
                    <a:gd name="connsiteY2" fmla="*/ 208694 h 218219"/>
                    <a:gd name="connsiteX3" fmla="*/ 323751 w 603786"/>
                    <a:gd name="connsiteY3" fmla="*/ 66771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323751 w 603786"/>
                    <a:gd name="connsiteY8" fmla="*/ 66772 h 218219"/>
                    <a:gd name="connsiteX9" fmla="*/ 584736 w 603786"/>
                    <a:gd name="connsiteY9" fmla="*/ 208695 h 218219"/>
                    <a:gd name="connsiteX10" fmla="*/ 475198 w 603786"/>
                    <a:gd name="connsiteY10" fmla="*/ 168690 h 218219"/>
                    <a:gd name="connsiteX11" fmla="*/ 464489 w 603786"/>
                    <a:gd name="connsiteY11" fmla="*/ 162866 h 218219"/>
                    <a:gd name="connsiteX12" fmla="*/ 358041 w 603786"/>
                    <a:gd name="connsiteY12" fmla="*/ 143827 h 218219"/>
                    <a:gd name="connsiteX13" fmla="*/ 357901 w 603786"/>
                    <a:gd name="connsiteY13" fmla="*/ 143751 h 218219"/>
                    <a:gd name="connsiteX14" fmla="*/ 260033 w 603786"/>
                    <a:gd name="connsiteY14" fmla="*/ 141922 h 218219"/>
                    <a:gd name="connsiteX15" fmla="*/ 0 w 603786"/>
                    <a:gd name="connsiteY15" fmla="*/ 0 h 218219"/>
                    <a:gd name="connsiteX0" fmla="*/ 323751 w 584736"/>
                    <a:gd name="connsiteY0" fmla="*/ 66771 h 208695"/>
                    <a:gd name="connsiteX1" fmla="*/ 584736 w 584736"/>
                    <a:gd name="connsiteY1" fmla="*/ 208694 h 208695"/>
                    <a:gd name="connsiteX2" fmla="*/ 323751 w 584736"/>
                    <a:gd name="connsiteY2" fmla="*/ 66771 h 208695"/>
                    <a:gd name="connsiteX3" fmla="*/ 0 w 584736"/>
                    <a:gd name="connsiteY3" fmla="*/ 0 h 208695"/>
                    <a:gd name="connsiteX4" fmla="*/ 100965 w 584736"/>
                    <a:gd name="connsiteY4" fmla="*/ 2857 h 208695"/>
                    <a:gd name="connsiteX5" fmla="*/ 102772 w 584736"/>
                    <a:gd name="connsiteY5" fmla="*/ 3833 h 208695"/>
                    <a:gd name="connsiteX6" fmla="*/ 214213 w 584736"/>
                    <a:gd name="connsiteY6" fmla="*/ 22860 h 208695"/>
                    <a:gd name="connsiteX7" fmla="*/ 323751 w 584736"/>
                    <a:gd name="connsiteY7" fmla="*/ 66772 h 208695"/>
                    <a:gd name="connsiteX8" fmla="*/ 584736 w 584736"/>
                    <a:gd name="connsiteY8" fmla="*/ 208695 h 208695"/>
                    <a:gd name="connsiteX9" fmla="*/ 475198 w 584736"/>
                    <a:gd name="connsiteY9" fmla="*/ 168690 h 208695"/>
                    <a:gd name="connsiteX10" fmla="*/ 464489 w 584736"/>
                    <a:gd name="connsiteY10" fmla="*/ 162866 h 208695"/>
                    <a:gd name="connsiteX11" fmla="*/ 358041 w 584736"/>
                    <a:gd name="connsiteY11" fmla="*/ 143827 h 208695"/>
                    <a:gd name="connsiteX12" fmla="*/ 357901 w 584736"/>
                    <a:gd name="connsiteY12" fmla="*/ 143751 h 208695"/>
                    <a:gd name="connsiteX13" fmla="*/ 260033 w 584736"/>
                    <a:gd name="connsiteY13" fmla="*/ 141922 h 208695"/>
                    <a:gd name="connsiteX14" fmla="*/ 0 w 584736"/>
                    <a:gd name="connsiteY14" fmla="*/ 0 h 208695"/>
                    <a:gd name="connsiteX0" fmla="*/ 323751 w 615997"/>
                    <a:gd name="connsiteY0" fmla="*/ 66771 h 216510"/>
                    <a:gd name="connsiteX1" fmla="*/ 584736 w 615997"/>
                    <a:gd name="connsiteY1" fmla="*/ 208694 h 216510"/>
                    <a:gd name="connsiteX2" fmla="*/ 323751 w 615997"/>
                    <a:gd name="connsiteY2" fmla="*/ 66771 h 216510"/>
                    <a:gd name="connsiteX3" fmla="*/ 0 w 615997"/>
                    <a:gd name="connsiteY3" fmla="*/ 0 h 216510"/>
                    <a:gd name="connsiteX4" fmla="*/ 100965 w 615997"/>
                    <a:gd name="connsiteY4" fmla="*/ 2857 h 216510"/>
                    <a:gd name="connsiteX5" fmla="*/ 102772 w 615997"/>
                    <a:gd name="connsiteY5" fmla="*/ 3833 h 216510"/>
                    <a:gd name="connsiteX6" fmla="*/ 214213 w 615997"/>
                    <a:gd name="connsiteY6" fmla="*/ 22860 h 216510"/>
                    <a:gd name="connsiteX7" fmla="*/ 323751 w 615997"/>
                    <a:gd name="connsiteY7" fmla="*/ 66772 h 216510"/>
                    <a:gd name="connsiteX8" fmla="*/ 615997 w 615997"/>
                    <a:gd name="connsiteY8" fmla="*/ 216510 h 216510"/>
                    <a:gd name="connsiteX9" fmla="*/ 475198 w 615997"/>
                    <a:gd name="connsiteY9" fmla="*/ 168690 h 216510"/>
                    <a:gd name="connsiteX10" fmla="*/ 464489 w 615997"/>
                    <a:gd name="connsiteY10" fmla="*/ 162866 h 216510"/>
                    <a:gd name="connsiteX11" fmla="*/ 358041 w 615997"/>
                    <a:gd name="connsiteY11" fmla="*/ 143827 h 216510"/>
                    <a:gd name="connsiteX12" fmla="*/ 357901 w 615997"/>
                    <a:gd name="connsiteY12" fmla="*/ 143751 h 216510"/>
                    <a:gd name="connsiteX13" fmla="*/ 260033 w 615997"/>
                    <a:gd name="connsiteY13" fmla="*/ 141922 h 216510"/>
                    <a:gd name="connsiteX14" fmla="*/ 0 w 615997"/>
                    <a:gd name="connsiteY14" fmla="*/ 0 h 216510"/>
                    <a:gd name="connsiteX0" fmla="*/ 323751 w 618767"/>
                    <a:gd name="connsiteY0" fmla="*/ 66771 h 219303"/>
                    <a:gd name="connsiteX1" fmla="*/ 584736 w 618767"/>
                    <a:gd name="connsiteY1" fmla="*/ 208694 h 219303"/>
                    <a:gd name="connsiteX2" fmla="*/ 323751 w 618767"/>
                    <a:gd name="connsiteY2" fmla="*/ 66771 h 219303"/>
                    <a:gd name="connsiteX3" fmla="*/ 0 w 618767"/>
                    <a:gd name="connsiteY3" fmla="*/ 0 h 219303"/>
                    <a:gd name="connsiteX4" fmla="*/ 100965 w 618767"/>
                    <a:gd name="connsiteY4" fmla="*/ 2857 h 219303"/>
                    <a:gd name="connsiteX5" fmla="*/ 102772 w 618767"/>
                    <a:gd name="connsiteY5" fmla="*/ 3833 h 219303"/>
                    <a:gd name="connsiteX6" fmla="*/ 214213 w 618767"/>
                    <a:gd name="connsiteY6" fmla="*/ 22860 h 219303"/>
                    <a:gd name="connsiteX7" fmla="*/ 323751 w 618767"/>
                    <a:gd name="connsiteY7" fmla="*/ 66772 h 219303"/>
                    <a:gd name="connsiteX8" fmla="*/ 615997 w 618767"/>
                    <a:gd name="connsiteY8" fmla="*/ 216510 h 219303"/>
                    <a:gd name="connsiteX9" fmla="*/ 464489 w 618767"/>
                    <a:gd name="connsiteY9" fmla="*/ 162866 h 219303"/>
                    <a:gd name="connsiteX10" fmla="*/ 358041 w 618767"/>
                    <a:gd name="connsiteY10" fmla="*/ 143827 h 219303"/>
                    <a:gd name="connsiteX11" fmla="*/ 357901 w 618767"/>
                    <a:gd name="connsiteY11" fmla="*/ 143751 h 219303"/>
                    <a:gd name="connsiteX12" fmla="*/ 260033 w 618767"/>
                    <a:gd name="connsiteY12" fmla="*/ 141922 h 219303"/>
                    <a:gd name="connsiteX13" fmla="*/ 0 w 618767"/>
                    <a:gd name="connsiteY13" fmla="*/ 0 h 21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18767" h="219303">
                      <a:moveTo>
                        <a:pt x="323751" y="66771"/>
                      </a:moveTo>
                      <a:lnTo>
                        <a:pt x="584736" y="208694"/>
                      </a:lnTo>
                      <a:lnTo>
                        <a:pt x="323751" y="66771"/>
                      </a:lnTo>
                      <a:close/>
                      <a:moveTo>
                        <a:pt x="0" y="0"/>
                      </a:moveTo>
                      <a:lnTo>
                        <a:pt x="100965" y="2857"/>
                      </a:lnTo>
                      <a:lnTo>
                        <a:pt x="102772" y="3833"/>
                      </a:lnTo>
                      <a:lnTo>
                        <a:pt x="214213" y="22860"/>
                      </a:lnTo>
                      <a:lnTo>
                        <a:pt x="323751" y="66772"/>
                      </a:lnTo>
                      <a:lnTo>
                        <a:pt x="615997" y="216510"/>
                      </a:lnTo>
                      <a:cubicBezTo>
                        <a:pt x="639453" y="232526"/>
                        <a:pt x="507482" y="174980"/>
                        <a:pt x="464489" y="162866"/>
                      </a:cubicBezTo>
                      <a:lnTo>
                        <a:pt x="358041" y="143827"/>
                      </a:lnTo>
                      <a:cubicBezTo>
                        <a:pt x="357994" y="143802"/>
                        <a:pt x="357948" y="143776"/>
                        <a:pt x="357901" y="143751"/>
                      </a:cubicBezTo>
                      <a:lnTo>
                        <a:pt x="260033" y="1419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AF475549-82D3-43D8-A2A1-63D1164F97F7}"/>
                    </a:ext>
                  </a:extLst>
                </p:cNvPr>
                <p:cNvSpPr/>
                <p:nvPr/>
              </p:nvSpPr>
              <p:spPr>
                <a:xfrm>
                  <a:off x="2709948" y="2277720"/>
                  <a:ext cx="257175" cy="1066800"/>
                </a:xfrm>
                <a:custGeom>
                  <a:avLst/>
                  <a:gdLst>
                    <a:gd name="connsiteX0" fmla="*/ 260033 w 257175"/>
                    <a:gd name="connsiteY0" fmla="*/ 1070610 h 1066800"/>
                    <a:gd name="connsiteX1" fmla="*/ 0 w 257175"/>
                    <a:gd name="connsiteY1" fmla="*/ 929640 h 1066800"/>
                    <a:gd name="connsiteX2" fmla="*/ 1905 w 257175"/>
                    <a:gd name="connsiteY2" fmla="*/ 0 h 1066800"/>
                    <a:gd name="connsiteX3" fmla="*/ 261938 w 257175"/>
                    <a:gd name="connsiteY3" fmla="*/ 141922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066800">
                      <a:moveTo>
                        <a:pt x="260033" y="1070610"/>
                      </a:moveTo>
                      <a:lnTo>
                        <a:pt x="0" y="929640"/>
                      </a:lnTo>
                      <a:lnTo>
                        <a:pt x="1905" y="0"/>
                      </a:lnTo>
                      <a:lnTo>
                        <a:pt x="261938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2F4E196A-74CD-4206-A5DE-2AD96F4565D4}"/>
                    </a:ext>
                  </a:extLst>
                </p:cNvPr>
                <p:cNvSpPr/>
                <p:nvPr/>
              </p:nvSpPr>
              <p:spPr>
                <a:xfrm>
                  <a:off x="2708898" y="1774680"/>
                  <a:ext cx="521969" cy="178118"/>
                </a:xfrm>
                <a:custGeom>
                  <a:avLst/>
                  <a:gdLst>
                    <a:gd name="connsiteX0" fmla="*/ 230505 w 521970"/>
                    <a:gd name="connsiteY0" fmla="*/ 2858 h 178118"/>
                    <a:gd name="connsiteX1" fmla="*/ 490537 w 521970"/>
                    <a:gd name="connsiteY1" fmla="*/ 144781 h 178118"/>
                    <a:gd name="connsiteX2" fmla="*/ 302895 w 521970"/>
                    <a:gd name="connsiteY2" fmla="*/ 172403 h 178118"/>
                    <a:gd name="connsiteX3" fmla="*/ 260032 w 521970"/>
                    <a:gd name="connsiteY3" fmla="*/ 178118 h 178118"/>
                    <a:gd name="connsiteX4" fmla="*/ 0 w 521970"/>
                    <a:gd name="connsiteY4" fmla="*/ 37148 h 178118"/>
                    <a:gd name="connsiteX5" fmla="*/ 41910 w 521970"/>
                    <a:gd name="connsiteY5" fmla="*/ 30480 h 178118"/>
                    <a:gd name="connsiteX6" fmla="*/ 41912 w 521970"/>
                    <a:gd name="connsiteY6" fmla="*/ 30481 h 178118"/>
                    <a:gd name="connsiteX7" fmla="*/ 260985 w 521970"/>
                    <a:gd name="connsiteY7" fmla="*/ 0 h 178118"/>
                    <a:gd name="connsiteX8" fmla="*/ 521970 w 521970"/>
                    <a:gd name="connsiteY8" fmla="*/ 141923 h 178118"/>
                    <a:gd name="connsiteX9" fmla="*/ 490537 w 521970"/>
                    <a:gd name="connsiteY9" fmla="*/ 144780 h 178118"/>
                    <a:gd name="connsiteX10" fmla="*/ 230505 w 521970"/>
                    <a:gd name="connsiteY10" fmla="*/ 2858 h 17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970" h="178118">
                      <a:moveTo>
                        <a:pt x="230505" y="2858"/>
                      </a:moveTo>
                      <a:lnTo>
                        <a:pt x="490537" y="144781"/>
                      </a:lnTo>
                      <a:lnTo>
                        <a:pt x="302895" y="172403"/>
                      </a:lnTo>
                      <a:lnTo>
                        <a:pt x="260032" y="178118"/>
                      </a:lnTo>
                      <a:lnTo>
                        <a:pt x="0" y="37148"/>
                      </a:lnTo>
                      <a:lnTo>
                        <a:pt x="41910" y="30480"/>
                      </a:lnTo>
                      <a:lnTo>
                        <a:pt x="41912" y="30481"/>
                      </a:lnTo>
                      <a:close/>
                      <a:moveTo>
                        <a:pt x="260985" y="0"/>
                      </a:moveTo>
                      <a:lnTo>
                        <a:pt x="521970" y="141923"/>
                      </a:lnTo>
                      <a:lnTo>
                        <a:pt x="490537" y="144780"/>
                      </a:lnTo>
                      <a:lnTo>
                        <a:pt x="230505" y="285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</p:grp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BD71692-1EB8-46F8-A5CA-39F79B85B6F4}"/>
                  </a:ext>
                </a:extLst>
              </p:cNvPr>
              <p:cNvSpPr/>
              <p:nvPr/>
            </p:nvSpPr>
            <p:spPr>
              <a:xfrm>
                <a:off x="12579689" y="4661548"/>
                <a:ext cx="730421" cy="1493305"/>
              </a:xfrm>
              <a:custGeom>
                <a:avLst/>
                <a:gdLst>
                  <a:gd name="connsiteX0" fmla="*/ 1669733 w 1714500"/>
                  <a:gd name="connsiteY0" fmla="*/ 1870710 h 3505200"/>
                  <a:gd name="connsiteX1" fmla="*/ 1720215 w 1714500"/>
                  <a:gd name="connsiteY1" fmla="*/ 2166938 h 3505200"/>
                  <a:gd name="connsiteX2" fmla="*/ 1507808 w 1714500"/>
                  <a:gd name="connsiteY2" fmla="*/ 2795588 h 3505200"/>
                  <a:gd name="connsiteX3" fmla="*/ 1121093 w 1714500"/>
                  <a:gd name="connsiteY3" fmla="*/ 3084195 h 3505200"/>
                  <a:gd name="connsiteX4" fmla="*/ 991553 w 1714500"/>
                  <a:gd name="connsiteY4" fmla="*/ 3120390 h 3505200"/>
                  <a:gd name="connsiteX5" fmla="*/ 990600 w 1714500"/>
                  <a:gd name="connsiteY5" fmla="*/ 3466148 h 3505200"/>
                  <a:gd name="connsiteX6" fmla="*/ 960120 w 1714500"/>
                  <a:gd name="connsiteY6" fmla="*/ 3470910 h 3505200"/>
                  <a:gd name="connsiteX7" fmla="*/ 772478 w 1714500"/>
                  <a:gd name="connsiteY7" fmla="*/ 3505200 h 3505200"/>
                  <a:gd name="connsiteX8" fmla="*/ 729615 w 1714500"/>
                  <a:gd name="connsiteY8" fmla="*/ 3503295 h 3505200"/>
                  <a:gd name="connsiteX9" fmla="*/ 730568 w 1714500"/>
                  <a:gd name="connsiteY9" fmla="*/ 3158490 h 3505200"/>
                  <a:gd name="connsiteX10" fmla="*/ 659130 w 1714500"/>
                  <a:gd name="connsiteY10" fmla="*/ 3156585 h 3505200"/>
                  <a:gd name="connsiteX11" fmla="*/ 383858 w 1714500"/>
                  <a:gd name="connsiteY11" fmla="*/ 3098483 h 3505200"/>
                  <a:gd name="connsiteX12" fmla="*/ 125730 w 1714500"/>
                  <a:gd name="connsiteY12" fmla="*/ 2865120 h 3505200"/>
                  <a:gd name="connsiteX13" fmla="*/ 0 w 1714500"/>
                  <a:gd name="connsiteY13" fmla="*/ 2427923 h 3505200"/>
                  <a:gd name="connsiteX14" fmla="*/ 320993 w 1714500"/>
                  <a:gd name="connsiteY14" fmla="*/ 2317433 h 3505200"/>
                  <a:gd name="connsiteX15" fmla="*/ 451485 w 1714500"/>
                  <a:gd name="connsiteY15" fmla="*/ 2707958 h 3505200"/>
                  <a:gd name="connsiteX16" fmla="*/ 682943 w 1714500"/>
                  <a:gd name="connsiteY16" fmla="*/ 2860358 h 3505200"/>
                  <a:gd name="connsiteX17" fmla="*/ 730568 w 1714500"/>
                  <a:gd name="connsiteY17" fmla="*/ 2864168 h 3505200"/>
                  <a:gd name="connsiteX18" fmla="*/ 732473 w 1714500"/>
                  <a:gd name="connsiteY18" fmla="*/ 1761173 h 3505200"/>
                  <a:gd name="connsiteX19" fmla="*/ 576263 w 1714500"/>
                  <a:gd name="connsiteY19" fmla="*/ 1735455 h 3505200"/>
                  <a:gd name="connsiteX20" fmla="*/ 372428 w 1714500"/>
                  <a:gd name="connsiteY20" fmla="*/ 1660208 h 3505200"/>
                  <a:gd name="connsiteX21" fmla="*/ 138113 w 1714500"/>
                  <a:gd name="connsiteY21" fmla="*/ 1438275 h 3505200"/>
                  <a:gd name="connsiteX22" fmla="*/ 56198 w 1714500"/>
                  <a:gd name="connsiteY22" fmla="*/ 1079183 h 3505200"/>
                  <a:gd name="connsiteX23" fmla="*/ 298133 w 1714500"/>
                  <a:gd name="connsiteY23" fmla="*/ 448628 h 3505200"/>
                  <a:gd name="connsiteX24" fmla="*/ 628650 w 1714500"/>
                  <a:gd name="connsiteY24" fmla="*/ 239077 h 3505200"/>
                  <a:gd name="connsiteX25" fmla="*/ 735330 w 1714500"/>
                  <a:gd name="connsiteY25" fmla="*/ 206693 h 3505200"/>
                  <a:gd name="connsiteX26" fmla="*/ 735330 w 1714500"/>
                  <a:gd name="connsiteY26" fmla="*/ 36195 h 3505200"/>
                  <a:gd name="connsiteX27" fmla="*/ 778193 w 1714500"/>
                  <a:gd name="connsiteY27" fmla="*/ 30480 h 3505200"/>
                  <a:gd name="connsiteX28" fmla="*/ 965835 w 1714500"/>
                  <a:gd name="connsiteY28" fmla="*/ 2858 h 3505200"/>
                  <a:gd name="connsiteX29" fmla="*/ 996315 w 1714500"/>
                  <a:gd name="connsiteY29" fmla="*/ 0 h 3505200"/>
                  <a:gd name="connsiteX30" fmla="*/ 996315 w 1714500"/>
                  <a:gd name="connsiteY30" fmla="*/ 168593 h 3505200"/>
                  <a:gd name="connsiteX31" fmla="*/ 1097280 w 1714500"/>
                  <a:gd name="connsiteY31" fmla="*/ 171450 h 3505200"/>
                  <a:gd name="connsiteX32" fmla="*/ 1406843 w 1714500"/>
                  <a:gd name="connsiteY32" fmla="*/ 282893 h 3505200"/>
                  <a:gd name="connsiteX33" fmla="*/ 1657350 w 1714500"/>
                  <a:gd name="connsiteY33" fmla="*/ 763905 h 3505200"/>
                  <a:gd name="connsiteX34" fmla="*/ 1326833 w 1714500"/>
                  <a:gd name="connsiteY34" fmla="*/ 863918 h 3505200"/>
                  <a:gd name="connsiteX35" fmla="*/ 1209675 w 1714500"/>
                  <a:gd name="connsiteY35" fmla="*/ 568643 h 3505200"/>
                  <a:gd name="connsiteX36" fmla="*/ 1038225 w 1714500"/>
                  <a:gd name="connsiteY36" fmla="*/ 471488 h 3505200"/>
                  <a:gd name="connsiteX37" fmla="*/ 995363 w 1714500"/>
                  <a:gd name="connsiteY37" fmla="*/ 464820 h 3505200"/>
                  <a:gd name="connsiteX38" fmla="*/ 993458 w 1714500"/>
                  <a:gd name="connsiteY38" fmla="*/ 1460183 h 3505200"/>
                  <a:gd name="connsiteX39" fmla="*/ 1073468 w 1714500"/>
                  <a:gd name="connsiteY39" fmla="*/ 1471613 h 3505200"/>
                  <a:gd name="connsiteX40" fmla="*/ 1282065 w 1714500"/>
                  <a:gd name="connsiteY40" fmla="*/ 1513523 h 3505200"/>
                  <a:gd name="connsiteX41" fmla="*/ 1524953 w 1714500"/>
                  <a:gd name="connsiteY41" fmla="*/ 1651635 h 3505200"/>
                  <a:gd name="connsiteX42" fmla="*/ 1669733 w 1714500"/>
                  <a:gd name="connsiteY42" fmla="*/ 1870710 h 3505200"/>
                  <a:gd name="connsiteX43" fmla="*/ 1268730 w 1714500"/>
                  <a:gd name="connsiteY43" fmla="*/ 2624138 h 3505200"/>
                  <a:gd name="connsiteX44" fmla="*/ 1390650 w 1714500"/>
                  <a:gd name="connsiteY44" fmla="*/ 2236470 h 3505200"/>
                  <a:gd name="connsiteX45" fmla="*/ 1304925 w 1714500"/>
                  <a:gd name="connsiteY45" fmla="*/ 1945958 h 3505200"/>
                  <a:gd name="connsiteX46" fmla="*/ 1080135 w 1714500"/>
                  <a:gd name="connsiteY46" fmla="*/ 1820228 h 3505200"/>
                  <a:gd name="connsiteX47" fmla="*/ 992505 w 1714500"/>
                  <a:gd name="connsiteY47" fmla="*/ 1798320 h 3505200"/>
                  <a:gd name="connsiteX48" fmla="*/ 990600 w 1714500"/>
                  <a:gd name="connsiteY48" fmla="*/ 2830830 h 3505200"/>
                  <a:gd name="connsiteX49" fmla="*/ 1048703 w 1714500"/>
                  <a:gd name="connsiteY49" fmla="*/ 2808923 h 3505200"/>
                  <a:gd name="connsiteX50" fmla="*/ 1268730 w 1714500"/>
                  <a:gd name="connsiteY50" fmla="*/ 2624138 h 3505200"/>
                  <a:gd name="connsiteX51" fmla="*/ 732473 w 1714500"/>
                  <a:gd name="connsiteY51" fmla="*/ 1425893 h 3505200"/>
                  <a:gd name="connsiteX52" fmla="*/ 734378 w 1714500"/>
                  <a:gd name="connsiteY52" fmla="*/ 497205 h 3505200"/>
                  <a:gd name="connsiteX53" fmla="*/ 688658 w 1714500"/>
                  <a:gd name="connsiteY53" fmla="*/ 514350 h 3505200"/>
                  <a:gd name="connsiteX54" fmla="*/ 482917 w 1714500"/>
                  <a:gd name="connsiteY54" fmla="*/ 682943 h 3505200"/>
                  <a:gd name="connsiteX55" fmla="*/ 375285 w 1714500"/>
                  <a:gd name="connsiteY55" fmla="*/ 1006793 h 3505200"/>
                  <a:gd name="connsiteX56" fmla="*/ 465773 w 1714500"/>
                  <a:gd name="connsiteY56" fmla="*/ 1289685 h 3505200"/>
                  <a:gd name="connsiteX57" fmla="*/ 674370 w 1714500"/>
                  <a:gd name="connsiteY57" fmla="*/ 1411605 h 3505200"/>
                  <a:gd name="connsiteX58" fmla="*/ 732473 w 1714500"/>
                  <a:gd name="connsiteY58" fmla="*/ 1425893 h 350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714500" h="3505200">
                    <a:moveTo>
                      <a:pt x="1669733" y="1870710"/>
                    </a:moveTo>
                    <a:cubicBezTo>
                      <a:pt x="1703070" y="1959293"/>
                      <a:pt x="1720215" y="2058353"/>
                      <a:pt x="1720215" y="2166938"/>
                    </a:cubicBezTo>
                    <a:cubicBezTo>
                      <a:pt x="1720215" y="2406015"/>
                      <a:pt x="1648778" y="2615565"/>
                      <a:pt x="1507808" y="2795588"/>
                    </a:cubicBezTo>
                    <a:cubicBezTo>
                      <a:pt x="1402080" y="2930843"/>
                      <a:pt x="1273493" y="3027045"/>
                      <a:pt x="1121093" y="3084195"/>
                    </a:cubicBezTo>
                    <a:lnTo>
                      <a:pt x="991553" y="3120390"/>
                    </a:lnTo>
                    <a:lnTo>
                      <a:pt x="990600" y="3466148"/>
                    </a:lnTo>
                    <a:lnTo>
                      <a:pt x="960120" y="3470910"/>
                    </a:lnTo>
                    <a:lnTo>
                      <a:pt x="772478" y="3505200"/>
                    </a:lnTo>
                    <a:lnTo>
                      <a:pt x="729615" y="3503295"/>
                    </a:lnTo>
                    <a:lnTo>
                      <a:pt x="730568" y="3158490"/>
                    </a:lnTo>
                    <a:lnTo>
                      <a:pt x="659130" y="3156585"/>
                    </a:lnTo>
                    <a:cubicBezTo>
                      <a:pt x="550545" y="3148965"/>
                      <a:pt x="459105" y="3129915"/>
                      <a:pt x="383858" y="3098483"/>
                    </a:cubicBezTo>
                    <a:cubicBezTo>
                      <a:pt x="283845" y="3056573"/>
                      <a:pt x="198120" y="2979420"/>
                      <a:pt x="125730" y="2865120"/>
                    </a:cubicBezTo>
                    <a:cubicBezTo>
                      <a:pt x="53340" y="2750820"/>
                      <a:pt x="11430" y="2606040"/>
                      <a:pt x="0" y="2427923"/>
                    </a:cubicBezTo>
                    <a:lnTo>
                      <a:pt x="320993" y="2317433"/>
                    </a:lnTo>
                    <a:cubicBezTo>
                      <a:pt x="345758" y="2499360"/>
                      <a:pt x="388620" y="2629853"/>
                      <a:pt x="451485" y="2707958"/>
                    </a:cubicBezTo>
                    <a:cubicBezTo>
                      <a:pt x="519113" y="2790825"/>
                      <a:pt x="596265" y="2841308"/>
                      <a:pt x="682943" y="2860358"/>
                    </a:cubicBezTo>
                    <a:lnTo>
                      <a:pt x="730568" y="2864168"/>
                    </a:lnTo>
                    <a:lnTo>
                      <a:pt x="732473" y="1761173"/>
                    </a:lnTo>
                    <a:lnTo>
                      <a:pt x="576263" y="1735455"/>
                    </a:lnTo>
                    <a:cubicBezTo>
                      <a:pt x="509588" y="1717358"/>
                      <a:pt x="441008" y="1692593"/>
                      <a:pt x="372428" y="1660208"/>
                    </a:cubicBezTo>
                    <a:cubicBezTo>
                      <a:pt x="270510" y="1612583"/>
                      <a:pt x="192405" y="1539240"/>
                      <a:pt x="138113" y="1438275"/>
                    </a:cubicBezTo>
                    <a:cubicBezTo>
                      <a:pt x="82868" y="1337310"/>
                      <a:pt x="56198" y="1217295"/>
                      <a:pt x="56198" y="1079183"/>
                    </a:cubicBezTo>
                    <a:cubicBezTo>
                      <a:pt x="56198" y="833438"/>
                      <a:pt x="137160" y="622935"/>
                      <a:pt x="298133" y="448628"/>
                    </a:cubicBezTo>
                    <a:cubicBezTo>
                      <a:pt x="379095" y="360998"/>
                      <a:pt x="488633" y="290513"/>
                      <a:pt x="628650" y="239077"/>
                    </a:cubicBezTo>
                    <a:lnTo>
                      <a:pt x="735330" y="206693"/>
                    </a:lnTo>
                    <a:lnTo>
                      <a:pt x="735330" y="36195"/>
                    </a:lnTo>
                    <a:lnTo>
                      <a:pt x="778193" y="30480"/>
                    </a:lnTo>
                    <a:lnTo>
                      <a:pt x="965835" y="2858"/>
                    </a:lnTo>
                    <a:lnTo>
                      <a:pt x="996315" y="0"/>
                    </a:lnTo>
                    <a:lnTo>
                      <a:pt x="996315" y="168593"/>
                    </a:lnTo>
                    <a:lnTo>
                      <a:pt x="1097280" y="171450"/>
                    </a:lnTo>
                    <a:cubicBezTo>
                      <a:pt x="1222058" y="182880"/>
                      <a:pt x="1324928" y="220027"/>
                      <a:pt x="1406843" y="282893"/>
                    </a:cubicBezTo>
                    <a:cubicBezTo>
                      <a:pt x="1545908" y="388620"/>
                      <a:pt x="1629728" y="548640"/>
                      <a:pt x="1657350" y="763905"/>
                    </a:cubicBezTo>
                    <a:lnTo>
                      <a:pt x="1326833" y="863918"/>
                    </a:lnTo>
                    <a:cubicBezTo>
                      <a:pt x="1307783" y="730568"/>
                      <a:pt x="1268730" y="632460"/>
                      <a:pt x="1209675" y="568643"/>
                    </a:cubicBezTo>
                    <a:cubicBezTo>
                      <a:pt x="1164908" y="521017"/>
                      <a:pt x="1107758" y="488633"/>
                      <a:pt x="1038225" y="471488"/>
                    </a:cubicBezTo>
                    <a:lnTo>
                      <a:pt x="995363" y="464820"/>
                    </a:lnTo>
                    <a:lnTo>
                      <a:pt x="993458" y="1460183"/>
                    </a:lnTo>
                    <a:lnTo>
                      <a:pt x="1073468" y="1471613"/>
                    </a:lnTo>
                    <a:cubicBezTo>
                      <a:pt x="1173480" y="1486853"/>
                      <a:pt x="1243013" y="1500188"/>
                      <a:pt x="1282065" y="1513523"/>
                    </a:cubicBezTo>
                    <a:cubicBezTo>
                      <a:pt x="1381125" y="1546860"/>
                      <a:pt x="1462088" y="1592580"/>
                      <a:pt x="1524953" y="1651635"/>
                    </a:cubicBezTo>
                    <a:cubicBezTo>
                      <a:pt x="1587818" y="1708785"/>
                      <a:pt x="1635443" y="1782128"/>
                      <a:pt x="1669733" y="1870710"/>
                    </a:cubicBezTo>
                    <a:close/>
                    <a:moveTo>
                      <a:pt x="1268730" y="2624138"/>
                    </a:moveTo>
                    <a:cubicBezTo>
                      <a:pt x="1349693" y="2512695"/>
                      <a:pt x="1390650" y="2384108"/>
                      <a:pt x="1390650" y="2236470"/>
                    </a:cubicBezTo>
                    <a:cubicBezTo>
                      <a:pt x="1390650" y="2110740"/>
                      <a:pt x="1362075" y="2014538"/>
                      <a:pt x="1304925" y="1945958"/>
                    </a:cubicBezTo>
                    <a:cubicBezTo>
                      <a:pt x="1262063" y="1894523"/>
                      <a:pt x="1186815" y="1852613"/>
                      <a:pt x="1080135" y="1820228"/>
                    </a:cubicBezTo>
                    <a:lnTo>
                      <a:pt x="992505" y="1798320"/>
                    </a:lnTo>
                    <a:lnTo>
                      <a:pt x="990600" y="2830830"/>
                    </a:lnTo>
                    <a:lnTo>
                      <a:pt x="1048703" y="2808923"/>
                    </a:lnTo>
                    <a:cubicBezTo>
                      <a:pt x="1135380" y="2768918"/>
                      <a:pt x="1207770" y="2707005"/>
                      <a:pt x="1268730" y="2624138"/>
                    </a:cubicBezTo>
                    <a:moveTo>
                      <a:pt x="732473" y="1425893"/>
                    </a:moveTo>
                    <a:lnTo>
                      <a:pt x="734378" y="497205"/>
                    </a:lnTo>
                    <a:lnTo>
                      <a:pt x="688658" y="514350"/>
                    </a:lnTo>
                    <a:cubicBezTo>
                      <a:pt x="604838" y="554355"/>
                      <a:pt x="537210" y="609600"/>
                      <a:pt x="482917" y="682943"/>
                    </a:cubicBezTo>
                    <a:cubicBezTo>
                      <a:pt x="411480" y="780098"/>
                      <a:pt x="375285" y="887730"/>
                      <a:pt x="375285" y="1006793"/>
                    </a:cubicBezTo>
                    <a:cubicBezTo>
                      <a:pt x="375285" y="1124903"/>
                      <a:pt x="405765" y="1219200"/>
                      <a:pt x="465773" y="1289685"/>
                    </a:cubicBezTo>
                    <a:cubicBezTo>
                      <a:pt x="511492" y="1343025"/>
                      <a:pt x="581025" y="1383030"/>
                      <a:pt x="674370" y="1411605"/>
                    </a:cubicBezTo>
                    <a:lnTo>
                      <a:pt x="732473" y="142589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916"/>
              </a:p>
            </p:txBody>
          </p:sp>
          <p:grpSp>
            <p:nvGrpSpPr>
              <p:cNvPr id="20" name="Group 97">
                <a:extLst>
                  <a:ext uri="{FF2B5EF4-FFF2-40B4-BE49-F238E27FC236}">
                    <a16:creationId xmlns:a16="http://schemas.microsoft.com/office/drawing/2014/main" id="{0F30D081-E47B-4D97-90D7-82171E2A220B}"/>
                  </a:ext>
                </a:extLst>
              </p:cNvPr>
              <p:cNvGrpSpPr/>
              <p:nvPr/>
            </p:nvGrpSpPr>
            <p:grpSpPr>
              <a:xfrm>
                <a:off x="12470968" y="4620148"/>
                <a:ext cx="435759" cy="1352099"/>
                <a:chOff x="1968987" y="1811829"/>
                <a:chExt cx="1022846" cy="3173751"/>
              </a:xfrm>
              <a:solidFill>
                <a:schemeClr val="bg1"/>
              </a:solidFill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B864674-7548-4BA5-B680-15D239DEA13D}"/>
                    </a:ext>
                  </a:extLst>
                </p:cNvPr>
                <p:cNvSpPr/>
                <p:nvPr/>
              </p:nvSpPr>
              <p:spPr>
                <a:xfrm>
                  <a:off x="1975571" y="4195005"/>
                  <a:ext cx="600075" cy="790575"/>
                </a:xfrm>
                <a:custGeom>
                  <a:avLst/>
                  <a:gdLst>
                    <a:gd name="connsiteX0" fmla="*/ 601980 w 600075"/>
                    <a:gd name="connsiteY0" fmla="*/ 791528 h 790575"/>
                    <a:gd name="connsiteX1" fmla="*/ 340995 w 600075"/>
                    <a:gd name="connsiteY1" fmla="*/ 649605 h 790575"/>
                    <a:gd name="connsiteX2" fmla="*/ 125730 w 600075"/>
                    <a:gd name="connsiteY2" fmla="*/ 437197 h 790575"/>
                    <a:gd name="connsiteX3" fmla="*/ 0 w 600075"/>
                    <a:gd name="connsiteY3" fmla="*/ 0 h 790575"/>
                    <a:gd name="connsiteX4" fmla="*/ 260985 w 600075"/>
                    <a:gd name="connsiteY4" fmla="*/ 141922 h 790575"/>
                    <a:gd name="connsiteX5" fmla="*/ 386715 w 600075"/>
                    <a:gd name="connsiteY5" fmla="*/ 579120 h 790575"/>
                    <a:gd name="connsiteX6" fmla="*/ 601980 w 600075"/>
                    <a:gd name="connsiteY6" fmla="*/ 791528 h 79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0075" h="790575">
                      <a:moveTo>
                        <a:pt x="601980" y="791528"/>
                      </a:moveTo>
                      <a:lnTo>
                        <a:pt x="340995" y="649605"/>
                      </a:lnTo>
                      <a:cubicBezTo>
                        <a:pt x="259080" y="604838"/>
                        <a:pt x="187643" y="534353"/>
                        <a:pt x="125730" y="437197"/>
                      </a:cubicBezTo>
                      <a:cubicBezTo>
                        <a:pt x="53340" y="323850"/>
                        <a:pt x="11430" y="178118"/>
                        <a:pt x="0" y="0"/>
                      </a:cubicBezTo>
                      <a:lnTo>
                        <a:pt x="260985" y="141922"/>
                      </a:lnTo>
                      <a:cubicBezTo>
                        <a:pt x="272415" y="319088"/>
                        <a:pt x="314325" y="464820"/>
                        <a:pt x="386715" y="579120"/>
                      </a:cubicBezTo>
                      <a:cubicBezTo>
                        <a:pt x="448628" y="676275"/>
                        <a:pt x="520065" y="747713"/>
                        <a:pt x="601980" y="791528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90FA0BA3-B5F1-4AB1-8120-BAD46A7B2B13}"/>
                    </a:ext>
                  </a:extLst>
                </p:cNvPr>
                <p:cNvSpPr/>
                <p:nvPr/>
              </p:nvSpPr>
              <p:spPr>
                <a:xfrm>
                  <a:off x="1968987" y="4089376"/>
                  <a:ext cx="581026" cy="247649"/>
                </a:xfrm>
                <a:custGeom>
                  <a:avLst/>
                  <a:gdLst>
                    <a:gd name="connsiteX0" fmla="*/ 260985 w 581025"/>
                    <a:gd name="connsiteY0" fmla="*/ 251460 h 247650"/>
                    <a:gd name="connsiteX1" fmla="*/ 0 w 581025"/>
                    <a:gd name="connsiteY1" fmla="*/ 109538 h 247650"/>
                    <a:gd name="connsiteX2" fmla="*/ 320993 w 581025"/>
                    <a:gd name="connsiteY2" fmla="*/ 0 h 247650"/>
                    <a:gd name="connsiteX3" fmla="*/ 581978 w 581025"/>
                    <a:gd name="connsiteY3" fmla="*/ 14097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025" h="247650">
                      <a:moveTo>
                        <a:pt x="260985" y="251460"/>
                      </a:moveTo>
                      <a:lnTo>
                        <a:pt x="0" y="109538"/>
                      </a:lnTo>
                      <a:lnTo>
                        <a:pt x="320993" y="0"/>
                      </a:lnTo>
                      <a:lnTo>
                        <a:pt x="581978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7688CEA0-5AFE-47D7-84ED-8C37C15B6D75}"/>
                    </a:ext>
                  </a:extLst>
                </p:cNvPr>
                <p:cNvSpPr/>
                <p:nvPr/>
              </p:nvSpPr>
              <p:spPr>
                <a:xfrm>
                  <a:off x="2051714" y="1973775"/>
                  <a:ext cx="940119" cy="1580196"/>
                </a:xfrm>
                <a:custGeom>
                  <a:avLst/>
                  <a:gdLst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833438 w 940118"/>
                    <a:gd name="connsiteY5" fmla="*/ 174308 h 1580197"/>
                    <a:gd name="connsiteX6" fmla="*/ 833437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592976 w 940118"/>
                    <a:gd name="connsiteY10" fmla="*/ 268101 h 1580197"/>
                    <a:gd name="connsiteX11" fmla="*/ 592932 w 940118"/>
                    <a:gd name="connsiteY11" fmla="*/ 268132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55232 w 940118"/>
                    <a:gd name="connsiteY17" fmla="*/ 380990 h 1580197"/>
                    <a:gd name="connsiteX18" fmla="*/ 454648 w 940118"/>
                    <a:gd name="connsiteY18" fmla="*/ 381569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63" fmla="*/ 679133 w 940118"/>
                    <a:gd name="connsiteY63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422910 w 940118"/>
                    <a:gd name="connsiteY22" fmla="*/ 483870 h 1580197"/>
                    <a:gd name="connsiteX23" fmla="*/ 367665 w 940118"/>
                    <a:gd name="connsiteY23" fmla="*/ 572453 h 1580197"/>
                    <a:gd name="connsiteX24" fmla="*/ 368618 w 940118"/>
                    <a:gd name="connsiteY24" fmla="*/ 573405 h 1580197"/>
                    <a:gd name="connsiteX25" fmla="*/ 317183 w 940118"/>
                    <a:gd name="connsiteY25" fmla="*/ 684847 h 1580197"/>
                    <a:gd name="connsiteX26" fmla="*/ 305241 w 940118"/>
                    <a:gd name="connsiteY26" fmla="*/ 678329 h 1580197"/>
                    <a:gd name="connsiteX27" fmla="*/ 305235 w 940118"/>
                    <a:gd name="connsiteY27" fmla="*/ 678350 h 1580197"/>
                    <a:gd name="connsiteX28" fmla="*/ 317183 w 940118"/>
                    <a:gd name="connsiteY28" fmla="*/ 684847 h 1580197"/>
                    <a:gd name="connsiteX29" fmla="*/ 260985 w 940118"/>
                    <a:gd name="connsiteY29" fmla="*/ 1014413 h 1580197"/>
                    <a:gd name="connsiteX30" fmla="*/ 342900 w 940118"/>
                    <a:gd name="connsiteY30" fmla="*/ 1373505 h 1580197"/>
                    <a:gd name="connsiteX31" fmla="*/ 546735 w 940118"/>
                    <a:gd name="connsiteY31" fmla="*/ 1580197 h 1580197"/>
                    <a:gd name="connsiteX32" fmla="*/ 285750 w 940118"/>
                    <a:gd name="connsiteY32" fmla="*/ 1438275 h 1580197"/>
                    <a:gd name="connsiteX33" fmla="*/ 81915 w 940118"/>
                    <a:gd name="connsiteY33" fmla="*/ 1231583 h 1580197"/>
                    <a:gd name="connsiteX34" fmla="*/ 0 w 940118"/>
                    <a:gd name="connsiteY34" fmla="*/ 872490 h 1580197"/>
                    <a:gd name="connsiteX35" fmla="*/ 56197 w 940118"/>
                    <a:gd name="connsiteY35" fmla="*/ 542925 h 1580197"/>
                    <a:gd name="connsiteX36" fmla="*/ 62441 w 940118"/>
                    <a:gd name="connsiteY36" fmla="*/ 546321 h 1580197"/>
                    <a:gd name="connsiteX37" fmla="*/ 62617 w 940118"/>
                    <a:gd name="connsiteY37" fmla="*/ 545909 h 1580197"/>
                    <a:gd name="connsiteX38" fmla="*/ 57150 w 940118"/>
                    <a:gd name="connsiteY38" fmla="*/ 542925 h 1580197"/>
                    <a:gd name="connsiteX39" fmla="*/ 107444 w 940118"/>
                    <a:gd name="connsiteY39" fmla="*/ 431896 h 1580197"/>
                    <a:gd name="connsiteX40" fmla="*/ 106680 w 940118"/>
                    <a:gd name="connsiteY40" fmla="*/ 431483 h 1580197"/>
                    <a:gd name="connsiteX41" fmla="*/ 161925 w 940118"/>
                    <a:gd name="connsiteY41" fmla="*/ 341948 h 1580197"/>
                    <a:gd name="connsiteX42" fmla="*/ 171758 w 940118"/>
                    <a:gd name="connsiteY42" fmla="*/ 347295 h 1580197"/>
                    <a:gd name="connsiteX43" fmla="*/ 171778 w 940118"/>
                    <a:gd name="connsiteY43" fmla="*/ 347270 h 1580197"/>
                    <a:gd name="connsiteX44" fmla="*/ 161925 w 940118"/>
                    <a:gd name="connsiteY44" fmla="*/ 341948 h 1580197"/>
                    <a:gd name="connsiteX45" fmla="*/ 227648 w 940118"/>
                    <a:gd name="connsiteY45" fmla="*/ 258128 h 1580197"/>
                    <a:gd name="connsiteX46" fmla="*/ 239906 w 940118"/>
                    <a:gd name="connsiteY46" fmla="*/ 264794 h 1580197"/>
                    <a:gd name="connsiteX47" fmla="*/ 240267 w 940118"/>
                    <a:gd name="connsiteY47" fmla="*/ 264453 h 1580197"/>
                    <a:gd name="connsiteX48" fmla="*/ 228600 w 940118"/>
                    <a:gd name="connsiteY48" fmla="*/ 258128 h 1580197"/>
                    <a:gd name="connsiteX49" fmla="*/ 242888 w 940118"/>
                    <a:gd name="connsiteY49" fmla="*/ 241935 h 1580197"/>
                    <a:gd name="connsiteX50" fmla="*/ 287315 w 940118"/>
                    <a:gd name="connsiteY50" fmla="*/ 198453 h 1580197"/>
                    <a:gd name="connsiteX51" fmla="*/ 286702 w 940118"/>
                    <a:gd name="connsiteY51" fmla="*/ 198120 h 1580197"/>
                    <a:gd name="connsiteX52" fmla="*/ 359092 w 940118"/>
                    <a:gd name="connsiteY52" fmla="*/ 140970 h 1580197"/>
                    <a:gd name="connsiteX53" fmla="*/ 378434 w 940118"/>
                    <a:gd name="connsiteY53" fmla="*/ 151488 h 1580197"/>
                    <a:gd name="connsiteX54" fmla="*/ 378837 w 940118"/>
                    <a:gd name="connsiteY54" fmla="*/ 151226 h 1580197"/>
                    <a:gd name="connsiteX55" fmla="*/ 360045 w 940118"/>
                    <a:gd name="connsiteY55" fmla="*/ 140970 h 1580197"/>
                    <a:gd name="connsiteX56" fmla="*/ 486263 w 940118"/>
                    <a:gd name="connsiteY56" fmla="*/ 68845 h 1580197"/>
                    <a:gd name="connsiteX57" fmla="*/ 485775 w 940118"/>
                    <a:gd name="connsiteY57" fmla="*/ 68580 h 1580197"/>
                    <a:gd name="connsiteX58" fmla="*/ 572452 w 940118"/>
                    <a:gd name="connsiteY58" fmla="*/ 32385 h 1580197"/>
                    <a:gd name="connsiteX59" fmla="*/ 595123 w 940118"/>
                    <a:gd name="connsiteY59" fmla="*/ 44713 h 1580197"/>
                    <a:gd name="connsiteX60" fmla="*/ 595672 w 940118"/>
                    <a:gd name="connsiteY60" fmla="*/ 44538 h 1580197"/>
                    <a:gd name="connsiteX61" fmla="*/ 573405 w 940118"/>
                    <a:gd name="connsiteY61" fmla="*/ 32385 h 1580197"/>
                    <a:gd name="connsiteX62" fmla="*/ 679133 w 940118"/>
                    <a:gd name="connsiteY62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391243 w 940118"/>
                    <a:gd name="connsiteY20" fmla="*/ 465814 h 1580197"/>
                    <a:gd name="connsiteX21" fmla="*/ 422910 w 940118"/>
                    <a:gd name="connsiteY21" fmla="*/ 483870 h 1580197"/>
                    <a:gd name="connsiteX22" fmla="*/ 367665 w 940118"/>
                    <a:gd name="connsiteY22" fmla="*/ 572453 h 1580197"/>
                    <a:gd name="connsiteX23" fmla="*/ 368618 w 940118"/>
                    <a:gd name="connsiteY23" fmla="*/ 573405 h 1580197"/>
                    <a:gd name="connsiteX24" fmla="*/ 317183 w 940118"/>
                    <a:gd name="connsiteY24" fmla="*/ 684847 h 1580197"/>
                    <a:gd name="connsiteX25" fmla="*/ 305241 w 940118"/>
                    <a:gd name="connsiteY25" fmla="*/ 678329 h 1580197"/>
                    <a:gd name="connsiteX26" fmla="*/ 305235 w 940118"/>
                    <a:gd name="connsiteY26" fmla="*/ 678350 h 1580197"/>
                    <a:gd name="connsiteX27" fmla="*/ 317183 w 940118"/>
                    <a:gd name="connsiteY27" fmla="*/ 684847 h 1580197"/>
                    <a:gd name="connsiteX28" fmla="*/ 260985 w 940118"/>
                    <a:gd name="connsiteY28" fmla="*/ 1014413 h 1580197"/>
                    <a:gd name="connsiteX29" fmla="*/ 342900 w 940118"/>
                    <a:gd name="connsiteY29" fmla="*/ 1373505 h 1580197"/>
                    <a:gd name="connsiteX30" fmla="*/ 546735 w 940118"/>
                    <a:gd name="connsiteY30" fmla="*/ 1580197 h 1580197"/>
                    <a:gd name="connsiteX31" fmla="*/ 285750 w 940118"/>
                    <a:gd name="connsiteY31" fmla="*/ 1438275 h 1580197"/>
                    <a:gd name="connsiteX32" fmla="*/ 81915 w 940118"/>
                    <a:gd name="connsiteY32" fmla="*/ 1231583 h 1580197"/>
                    <a:gd name="connsiteX33" fmla="*/ 0 w 940118"/>
                    <a:gd name="connsiteY33" fmla="*/ 872490 h 1580197"/>
                    <a:gd name="connsiteX34" fmla="*/ 56197 w 940118"/>
                    <a:gd name="connsiteY34" fmla="*/ 542925 h 1580197"/>
                    <a:gd name="connsiteX35" fmla="*/ 62441 w 940118"/>
                    <a:gd name="connsiteY35" fmla="*/ 546321 h 1580197"/>
                    <a:gd name="connsiteX36" fmla="*/ 62617 w 940118"/>
                    <a:gd name="connsiteY36" fmla="*/ 545909 h 1580197"/>
                    <a:gd name="connsiteX37" fmla="*/ 57150 w 940118"/>
                    <a:gd name="connsiteY37" fmla="*/ 542925 h 1580197"/>
                    <a:gd name="connsiteX38" fmla="*/ 107444 w 940118"/>
                    <a:gd name="connsiteY38" fmla="*/ 431896 h 1580197"/>
                    <a:gd name="connsiteX39" fmla="*/ 106680 w 940118"/>
                    <a:gd name="connsiteY39" fmla="*/ 431483 h 1580197"/>
                    <a:gd name="connsiteX40" fmla="*/ 161925 w 940118"/>
                    <a:gd name="connsiteY40" fmla="*/ 341948 h 1580197"/>
                    <a:gd name="connsiteX41" fmla="*/ 171758 w 940118"/>
                    <a:gd name="connsiteY41" fmla="*/ 347295 h 1580197"/>
                    <a:gd name="connsiteX42" fmla="*/ 171778 w 940118"/>
                    <a:gd name="connsiteY42" fmla="*/ 347270 h 1580197"/>
                    <a:gd name="connsiteX43" fmla="*/ 161925 w 940118"/>
                    <a:gd name="connsiteY43" fmla="*/ 341948 h 1580197"/>
                    <a:gd name="connsiteX44" fmla="*/ 227648 w 940118"/>
                    <a:gd name="connsiteY44" fmla="*/ 258128 h 1580197"/>
                    <a:gd name="connsiteX45" fmla="*/ 239906 w 940118"/>
                    <a:gd name="connsiteY45" fmla="*/ 264794 h 1580197"/>
                    <a:gd name="connsiteX46" fmla="*/ 240267 w 940118"/>
                    <a:gd name="connsiteY46" fmla="*/ 264453 h 1580197"/>
                    <a:gd name="connsiteX47" fmla="*/ 228600 w 940118"/>
                    <a:gd name="connsiteY47" fmla="*/ 258128 h 1580197"/>
                    <a:gd name="connsiteX48" fmla="*/ 242888 w 940118"/>
                    <a:gd name="connsiteY48" fmla="*/ 241935 h 1580197"/>
                    <a:gd name="connsiteX49" fmla="*/ 287315 w 940118"/>
                    <a:gd name="connsiteY49" fmla="*/ 198453 h 1580197"/>
                    <a:gd name="connsiteX50" fmla="*/ 286702 w 940118"/>
                    <a:gd name="connsiteY50" fmla="*/ 198120 h 1580197"/>
                    <a:gd name="connsiteX51" fmla="*/ 359092 w 940118"/>
                    <a:gd name="connsiteY51" fmla="*/ 140970 h 1580197"/>
                    <a:gd name="connsiteX52" fmla="*/ 378434 w 940118"/>
                    <a:gd name="connsiteY52" fmla="*/ 151488 h 1580197"/>
                    <a:gd name="connsiteX53" fmla="*/ 378837 w 940118"/>
                    <a:gd name="connsiteY53" fmla="*/ 151226 h 1580197"/>
                    <a:gd name="connsiteX54" fmla="*/ 360045 w 940118"/>
                    <a:gd name="connsiteY54" fmla="*/ 140970 h 1580197"/>
                    <a:gd name="connsiteX55" fmla="*/ 486263 w 940118"/>
                    <a:gd name="connsiteY55" fmla="*/ 68845 h 1580197"/>
                    <a:gd name="connsiteX56" fmla="*/ 485775 w 940118"/>
                    <a:gd name="connsiteY56" fmla="*/ 68580 h 1580197"/>
                    <a:gd name="connsiteX57" fmla="*/ 572452 w 940118"/>
                    <a:gd name="connsiteY57" fmla="*/ 32385 h 1580197"/>
                    <a:gd name="connsiteX58" fmla="*/ 595123 w 940118"/>
                    <a:gd name="connsiteY58" fmla="*/ 44713 h 1580197"/>
                    <a:gd name="connsiteX59" fmla="*/ 595672 w 940118"/>
                    <a:gd name="connsiteY59" fmla="*/ 44538 h 1580197"/>
                    <a:gd name="connsiteX60" fmla="*/ 573405 w 940118"/>
                    <a:gd name="connsiteY60" fmla="*/ 32385 h 1580197"/>
                    <a:gd name="connsiteX61" fmla="*/ 679133 w 940118"/>
                    <a:gd name="connsiteY61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422910 w 940118"/>
                    <a:gd name="connsiteY20" fmla="*/ 483870 h 1580197"/>
                    <a:gd name="connsiteX21" fmla="*/ 367665 w 940118"/>
                    <a:gd name="connsiteY21" fmla="*/ 572453 h 1580197"/>
                    <a:gd name="connsiteX22" fmla="*/ 368618 w 940118"/>
                    <a:gd name="connsiteY22" fmla="*/ 573405 h 1580197"/>
                    <a:gd name="connsiteX23" fmla="*/ 317183 w 940118"/>
                    <a:gd name="connsiteY23" fmla="*/ 684847 h 1580197"/>
                    <a:gd name="connsiteX24" fmla="*/ 305241 w 940118"/>
                    <a:gd name="connsiteY24" fmla="*/ 678329 h 1580197"/>
                    <a:gd name="connsiteX25" fmla="*/ 305235 w 940118"/>
                    <a:gd name="connsiteY25" fmla="*/ 678350 h 1580197"/>
                    <a:gd name="connsiteX26" fmla="*/ 317183 w 940118"/>
                    <a:gd name="connsiteY26" fmla="*/ 684847 h 1580197"/>
                    <a:gd name="connsiteX27" fmla="*/ 260985 w 940118"/>
                    <a:gd name="connsiteY27" fmla="*/ 1014413 h 1580197"/>
                    <a:gd name="connsiteX28" fmla="*/ 342900 w 940118"/>
                    <a:gd name="connsiteY28" fmla="*/ 1373505 h 1580197"/>
                    <a:gd name="connsiteX29" fmla="*/ 546735 w 940118"/>
                    <a:gd name="connsiteY29" fmla="*/ 1580197 h 1580197"/>
                    <a:gd name="connsiteX30" fmla="*/ 285750 w 940118"/>
                    <a:gd name="connsiteY30" fmla="*/ 1438275 h 1580197"/>
                    <a:gd name="connsiteX31" fmla="*/ 81915 w 940118"/>
                    <a:gd name="connsiteY31" fmla="*/ 1231583 h 1580197"/>
                    <a:gd name="connsiteX32" fmla="*/ 0 w 940118"/>
                    <a:gd name="connsiteY32" fmla="*/ 872490 h 1580197"/>
                    <a:gd name="connsiteX33" fmla="*/ 56197 w 940118"/>
                    <a:gd name="connsiteY33" fmla="*/ 542925 h 1580197"/>
                    <a:gd name="connsiteX34" fmla="*/ 62441 w 940118"/>
                    <a:gd name="connsiteY34" fmla="*/ 546321 h 1580197"/>
                    <a:gd name="connsiteX35" fmla="*/ 62617 w 940118"/>
                    <a:gd name="connsiteY35" fmla="*/ 545909 h 1580197"/>
                    <a:gd name="connsiteX36" fmla="*/ 57150 w 940118"/>
                    <a:gd name="connsiteY36" fmla="*/ 542925 h 1580197"/>
                    <a:gd name="connsiteX37" fmla="*/ 107444 w 940118"/>
                    <a:gd name="connsiteY37" fmla="*/ 431896 h 1580197"/>
                    <a:gd name="connsiteX38" fmla="*/ 106680 w 940118"/>
                    <a:gd name="connsiteY38" fmla="*/ 431483 h 1580197"/>
                    <a:gd name="connsiteX39" fmla="*/ 161925 w 940118"/>
                    <a:gd name="connsiteY39" fmla="*/ 341948 h 1580197"/>
                    <a:gd name="connsiteX40" fmla="*/ 171758 w 940118"/>
                    <a:gd name="connsiteY40" fmla="*/ 347295 h 1580197"/>
                    <a:gd name="connsiteX41" fmla="*/ 171778 w 940118"/>
                    <a:gd name="connsiteY41" fmla="*/ 347270 h 1580197"/>
                    <a:gd name="connsiteX42" fmla="*/ 161925 w 940118"/>
                    <a:gd name="connsiteY42" fmla="*/ 341948 h 1580197"/>
                    <a:gd name="connsiteX43" fmla="*/ 227648 w 940118"/>
                    <a:gd name="connsiteY43" fmla="*/ 258128 h 1580197"/>
                    <a:gd name="connsiteX44" fmla="*/ 239906 w 940118"/>
                    <a:gd name="connsiteY44" fmla="*/ 264794 h 1580197"/>
                    <a:gd name="connsiteX45" fmla="*/ 240267 w 940118"/>
                    <a:gd name="connsiteY45" fmla="*/ 264453 h 1580197"/>
                    <a:gd name="connsiteX46" fmla="*/ 228600 w 940118"/>
                    <a:gd name="connsiteY46" fmla="*/ 258128 h 1580197"/>
                    <a:gd name="connsiteX47" fmla="*/ 242888 w 940118"/>
                    <a:gd name="connsiteY47" fmla="*/ 241935 h 1580197"/>
                    <a:gd name="connsiteX48" fmla="*/ 287315 w 940118"/>
                    <a:gd name="connsiteY48" fmla="*/ 198453 h 1580197"/>
                    <a:gd name="connsiteX49" fmla="*/ 286702 w 940118"/>
                    <a:gd name="connsiteY49" fmla="*/ 198120 h 1580197"/>
                    <a:gd name="connsiteX50" fmla="*/ 359092 w 940118"/>
                    <a:gd name="connsiteY50" fmla="*/ 140970 h 1580197"/>
                    <a:gd name="connsiteX51" fmla="*/ 378434 w 940118"/>
                    <a:gd name="connsiteY51" fmla="*/ 151488 h 1580197"/>
                    <a:gd name="connsiteX52" fmla="*/ 378837 w 940118"/>
                    <a:gd name="connsiteY52" fmla="*/ 151226 h 1580197"/>
                    <a:gd name="connsiteX53" fmla="*/ 360045 w 940118"/>
                    <a:gd name="connsiteY53" fmla="*/ 140970 h 1580197"/>
                    <a:gd name="connsiteX54" fmla="*/ 486263 w 940118"/>
                    <a:gd name="connsiteY54" fmla="*/ 68845 h 1580197"/>
                    <a:gd name="connsiteX55" fmla="*/ 485775 w 940118"/>
                    <a:gd name="connsiteY55" fmla="*/ 68580 h 1580197"/>
                    <a:gd name="connsiteX56" fmla="*/ 572452 w 940118"/>
                    <a:gd name="connsiteY56" fmla="*/ 32385 h 1580197"/>
                    <a:gd name="connsiteX57" fmla="*/ 595123 w 940118"/>
                    <a:gd name="connsiteY57" fmla="*/ 44713 h 1580197"/>
                    <a:gd name="connsiteX58" fmla="*/ 595672 w 940118"/>
                    <a:gd name="connsiteY58" fmla="*/ 44538 h 1580197"/>
                    <a:gd name="connsiteX59" fmla="*/ 573405 w 940118"/>
                    <a:gd name="connsiteY59" fmla="*/ 32385 h 1580197"/>
                    <a:gd name="connsiteX60" fmla="*/ 679133 w 940118"/>
                    <a:gd name="connsiteY60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88633 w 940118"/>
                    <a:gd name="connsiteY17" fmla="*/ 400050 h 1580197"/>
                    <a:gd name="connsiteX18" fmla="*/ 422910 w 940118"/>
                    <a:gd name="connsiteY18" fmla="*/ 482918 h 1580197"/>
                    <a:gd name="connsiteX19" fmla="*/ 422910 w 940118"/>
                    <a:gd name="connsiteY19" fmla="*/ 483870 h 1580197"/>
                    <a:gd name="connsiteX20" fmla="*/ 367665 w 940118"/>
                    <a:gd name="connsiteY20" fmla="*/ 572453 h 1580197"/>
                    <a:gd name="connsiteX21" fmla="*/ 368618 w 940118"/>
                    <a:gd name="connsiteY21" fmla="*/ 573405 h 1580197"/>
                    <a:gd name="connsiteX22" fmla="*/ 317183 w 940118"/>
                    <a:gd name="connsiteY22" fmla="*/ 684847 h 1580197"/>
                    <a:gd name="connsiteX23" fmla="*/ 305241 w 940118"/>
                    <a:gd name="connsiteY23" fmla="*/ 678329 h 1580197"/>
                    <a:gd name="connsiteX24" fmla="*/ 305235 w 940118"/>
                    <a:gd name="connsiteY24" fmla="*/ 678350 h 1580197"/>
                    <a:gd name="connsiteX25" fmla="*/ 317183 w 940118"/>
                    <a:gd name="connsiteY25" fmla="*/ 684847 h 1580197"/>
                    <a:gd name="connsiteX26" fmla="*/ 260985 w 940118"/>
                    <a:gd name="connsiteY26" fmla="*/ 1014413 h 1580197"/>
                    <a:gd name="connsiteX27" fmla="*/ 342900 w 940118"/>
                    <a:gd name="connsiteY27" fmla="*/ 1373505 h 1580197"/>
                    <a:gd name="connsiteX28" fmla="*/ 546735 w 940118"/>
                    <a:gd name="connsiteY28" fmla="*/ 1580197 h 1580197"/>
                    <a:gd name="connsiteX29" fmla="*/ 285750 w 940118"/>
                    <a:gd name="connsiteY29" fmla="*/ 1438275 h 1580197"/>
                    <a:gd name="connsiteX30" fmla="*/ 81915 w 940118"/>
                    <a:gd name="connsiteY30" fmla="*/ 1231583 h 1580197"/>
                    <a:gd name="connsiteX31" fmla="*/ 0 w 940118"/>
                    <a:gd name="connsiteY31" fmla="*/ 872490 h 1580197"/>
                    <a:gd name="connsiteX32" fmla="*/ 56197 w 940118"/>
                    <a:gd name="connsiteY32" fmla="*/ 542925 h 1580197"/>
                    <a:gd name="connsiteX33" fmla="*/ 62441 w 940118"/>
                    <a:gd name="connsiteY33" fmla="*/ 546321 h 1580197"/>
                    <a:gd name="connsiteX34" fmla="*/ 62617 w 940118"/>
                    <a:gd name="connsiteY34" fmla="*/ 545909 h 1580197"/>
                    <a:gd name="connsiteX35" fmla="*/ 57150 w 940118"/>
                    <a:gd name="connsiteY35" fmla="*/ 542925 h 1580197"/>
                    <a:gd name="connsiteX36" fmla="*/ 107444 w 940118"/>
                    <a:gd name="connsiteY36" fmla="*/ 431896 h 1580197"/>
                    <a:gd name="connsiteX37" fmla="*/ 106680 w 940118"/>
                    <a:gd name="connsiteY37" fmla="*/ 431483 h 1580197"/>
                    <a:gd name="connsiteX38" fmla="*/ 161925 w 940118"/>
                    <a:gd name="connsiteY38" fmla="*/ 341948 h 1580197"/>
                    <a:gd name="connsiteX39" fmla="*/ 171758 w 940118"/>
                    <a:gd name="connsiteY39" fmla="*/ 347295 h 1580197"/>
                    <a:gd name="connsiteX40" fmla="*/ 171778 w 940118"/>
                    <a:gd name="connsiteY40" fmla="*/ 347270 h 1580197"/>
                    <a:gd name="connsiteX41" fmla="*/ 161925 w 940118"/>
                    <a:gd name="connsiteY41" fmla="*/ 341948 h 1580197"/>
                    <a:gd name="connsiteX42" fmla="*/ 227648 w 940118"/>
                    <a:gd name="connsiteY42" fmla="*/ 258128 h 1580197"/>
                    <a:gd name="connsiteX43" fmla="*/ 239906 w 940118"/>
                    <a:gd name="connsiteY43" fmla="*/ 264794 h 1580197"/>
                    <a:gd name="connsiteX44" fmla="*/ 240267 w 940118"/>
                    <a:gd name="connsiteY44" fmla="*/ 264453 h 1580197"/>
                    <a:gd name="connsiteX45" fmla="*/ 228600 w 940118"/>
                    <a:gd name="connsiteY45" fmla="*/ 258128 h 1580197"/>
                    <a:gd name="connsiteX46" fmla="*/ 242888 w 940118"/>
                    <a:gd name="connsiteY46" fmla="*/ 241935 h 1580197"/>
                    <a:gd name="connsiteX47" fmla="*/ 287315 w 940118"/>
                    <a:gd name="connsiteY47" fmla="*/ 198453 h 1580197"/>
                    <a:gd name="connsiteX48" fmla="*/ 286702 w 940118"/>
                    <a:gd name="connsiteY48" fmla="*/ 198120 h 1580197"/>
                    <a:gd name="connsiteX49" fmla="*/ 359092 w 940118"/>
                    <a:gd name="connsiteY49" fmla="*/ 140970 h 1580197"/>
                    <a:gd name="connsiteX50" fmla="*/ 378434 w 940118"/>
                    <a:gd name="connsiteY50" fmla="*/ 151488 h 1580197"/>
                    <a:gd name="connsiteX51" fmla="*/ 378837 w 940118"/>
                    <a:gd name="connsiteY51" fmla="*/ 151226 h 1580197"/>
                    <a:gd name="connsiteX52" fmla="*/ 360045 w 940118"/>
                    <a:gd name="connsiteY52" fmla="*/ 140970 h 1580197"/>
                    <a:gd name="connsiteX53" fmla="*/ 486263 w 940118"/>
                    <a:gd name="connsiteY53" fmla="*/ 68845 h 1580197"/>
                    <a:gd name="connsiteX54" fmla="*/ 485775 w 940118"/>
                    <a:gd name="connsiteY54" fmla="*/ 68580 h 1580197"/>
                    <a:gd name="connsiteX55" fmla="*/ 572452 w 940118"/>
                    <a:gd name="connsiteY55" fmla="*/ 32385 h 1580197"/>
                    <a:gd name="connsiteX56" fmla="*/ 595123 w 940118"/>
                    <a:gd name="connsiteY56" fmla="*/ 44713 h 1580197"/>
                    <a:gd name="connsiteX57" fmla="*/ 595672 w 940118"/>
                    <a:gd name="connsiteY57" fmla="*/ 44538 h 1580197"/>
                    <a:gd name="connsiteX58" fmla="*/ 573405 w 940118"/>
                    <a:gd name="connsiteY58" fmla="*/ 32385 h 1580197"/>
                    <a:gd name="connsiteX59" fmla="*/ 679133 w 940118"/>
                    <a:gd name="connsiteY59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620077 w 940118"/>
                    <a:gd name="connsiteY11" fmla="*/ 282893 h 1580197"/>
                    <a:gd name="connsiteX12" fmla="*/ 548076 w 940118"/>
                    <a:gd name="connsiteY12" fmla="*/ 339736 h 1580197"/>
                    <a:gd name="connsiteX13" fmla="*/ 548640 w 940118"/>
                    <a:gd name="connsiteY13" fmla="*/ 340043 h 1580197"/>
                    <a:gd name="connsiteX14" fmla="*/ 503873 w 940118"/>
                    <a:gd name="connsiteY14" fmla="*/ 383858 h 1580197"/>
                    <a:gd name="connsiteX15" fmla="*/ 488633 w 940118"/>
                    <a:gd name="connsiteY15" fmla="*/ 399098 h 1580197"/>
                    <a:gd name="connsiteX16" fmla="*/ 488633 w 940118"/>
                    <a:gd name="connsiteY16" fmla="*/ 400050 h 1580197"/>
                    <a:gd name="connsiteX17" fmla="*/ 422910 w 940118"/>
                    <a:gd name="connsiteY17" fmla="*/ 482918 h 1580197"/>
                    <a:gd name="connsiteX18" fmla="*/ 422910 w 940118"/>
                    <a:gd name="connsiteY18" fmla="*/ 483870 h 1580197"/>
                    <a:gd name="connsiteX19" fmla="*/ 367665 w 940118"/>
                    <a:gd name="connsiteY19" fmla="*/ 572453 h 1580197"/>
                    <a:gd name="connsiteX20" fmla="*/ 368618 w 940118"/>
                    <a:gd name="connsiteY20" fmla="*/ 573405 h 1580197"/>
                    <a:gd name="connsiteX21" fmla="*/ 317183 w 940118"/>
                    <a:gd name="connsiteY21" fmla="*/ 684847 h 1580197"/>
                    <a:gd name="connsiteX22" fmla="*/ 305241 w 940118"/>
                    <a:gd name="connsiteY22" fmla="*/ 678329 h 1580197"/>
                    <a:gd name="connsiteX23" fmla="*/ 305235 w 940118"/>
                    <a:gd name="connsiteY23" fmla="*/ 678350 h 1580197"/>
                    <a:gd name="connsiteX24" fmla="*/ 317183 w 940118"/>
                    <a:gd name="connsiteY24" fmla="*/ 684847 h 1580197"/>
                    <a:gd name="connsiteX25" fmla="*/ 260985 w 940118"/>
                    <a:gd name="connsiteY25" fmla="*/ 1014413 h 1580197"/>
                    <a:gd name="connsiteX26" fmla="*/ 342900 w 940118"/>
                    <a:gd name="connsiteY26" fmla="*/ 1373505 h 1580197"/>
                    <a:gd name="connsiteX27" fmla="*/ 546735 w 940118"/>
                    <a:gd name="connsiteY27" fmla="*/ 1580197 h 1580197"/>
                    <a:gd name="connsiteX28" fmla="*/ 285750 w 940118"/>
                    <a:gd name="connsiteY28" fmla="*/ 1438275 h 1580197"/>
                    <a:gd name="connsiteX29" fmla="*/ 81915 w 940118"/>
                    <a:gd name="connsiteY29" fmla="*/ 1231583 h 1580197"/>
                    <a:gd name="connsiteX30" fmla="*/ 0 w 940118"/>
                    <a:gd name="connsiteY30" fmla="*/ 872490 h 1580197"/>
                    <a:gd name="connsiteX31" fmla="*/ 56197 w 940118"/>
                    <a:gd name="connsiteY31" fmla="*/ 542925 h 1580197"/>
                    <a:gd name="connsiteX32" fmla="*/ 62441 w 940118"/>
                    <a:gd name="connsiteY32" fmla="*/ 546321 h 1580197"/>
                    <a:gd name="connsiteX33" fmla="*/ 62617 w 940118"/>
                    <a:gd name="connsiteY33" fmla="*/ 545909 h 1580197"/>
                    <a:gd name="connsiteX34" fmla="*/ 57150 w 940118"/>
                    <a:gd name="connsiteY34" fmla="*/ 542925 h 1580197"/>
                    <a:gd name="connsiteX35" fmla="*/ 107444 w 940118"/>
                    <a:gd name="connsiteY35" fmla="*/ 431896 h 1580197"/>
                    <a:gd name="connsiteX36" fmla="*/ 106680 w 940118"/>
                    <a:gd name="connsiteY36" fmla="*/ 431483 h 1580197"/>
                    <a:gd name="connsiteX37" fmla="*/ 161925 w 940118"/>
                    <a:gd name="connsiteY37" fmla="*/ 341948 h 1580197"/>
                    <a:gd name="connsiteX38" fmla="*/ 171758 w 940118"/>
                    <a:gd name="connsiteY38" fmla="*/ 347295 h 1580197"/>
                    <a:gd name="connsiteX39" fmla="*/ 171778 w 940118"/>
                    <a:gd name="connsiteY39" fmla="*/ 347270 h 1580197"/>
                    <a:gd name="connsiteX40" fmla="*/ 161925 w 940118"/>
                    <a:gd name="connsiteY40" fmla="*/ 341948 h 1580197"/>
                    <a:gd name="connsiteX41" fmla="*/ 227648 w 940118"/>
                    <a:gd name="connsiteY41" fmla="*/ 258128 h 1580197"/>
                    <a:gd name="connsiteX42" fmla="*/ 239906 w 940118"/>
                    <a:gd name="connsiteY42" fmla="*/ 264794 h 1580197"/>
                    <a:gd name="connsiteX43" fmla="*/ 240267 w 940118"/>
                    <a:gd name="connsiteY43" fmla="*/ 264453 h 1580197"/>
                    <a:gd name="connsiteX44" fmla="*/ 228600 w 940118"/>
                    <a:gd name="connsiteY44" fmla="*/ 258128 h 1580197"/>
                    <a:gd name="connsiteX45" fmla="*/ 242888 w 940118"/>
                    <a:gd name="connsiteY45" fmla="*/ 241935 h 1580197"/>
                    <a:gd name="connsiteX46" fmla="*/ 287315 w 940118"/>
                    <a:gd name="connsiteY46" fmla="*/ 198453 h 1580197"/>
                    <a:gd name="connsiteX47" fmla="*/ 286702 w 940118"/>
                    <a:gd name="connsiteY47" fmla="*/ 198120 h 1580197"/>
                    <a:gd name="connsiteX48" fmla="*/ 359092 w 940118"/>
                    <a:gd name="connsiteY48" fmla="*/ 140970 h 1580197"/>
                    <a:gd name="connsiteX49" fmla="*/ 378434 w 940118"/>
                    <a:gd name="connsiteY49" fmla="*/ 151488 h 1580197"/>
                    <a:gd name="connsiteX50" fmla="*/ 378837 w 940118"/>
                    <a:gd name="connsiteY50" fmla="*/ 151226 h 1580197"/>
                    <a:gd name="connsiteX51" fmla="*/ 360045 w 940118"/>
                    <a:gd name="connsiteY51" fmla="*/ 140970 h 1580197"/>
                    <a:gd name="connsiteX52" fmla="*/ 486263 w 940118"/>
                    <a:gd name="connsiteY52" fmla="*/ 68845 h 1580197"/>
                    <a:gd name="connsiteX53" fmla="*/ 485775 w 940118"/>
                    <a:gd name="connsiteY53" fmla="*/ 68580 h 1580197"/>
                    <a:gd name="connsiteX54" fmla="*/ 572452 w 940118"/>
                    <a:gd name="connsiteY54" fmla="*/ 32385 h 1580197"/>
                    <a:gd name="connsiteX55" fmla="*/ 595123 w 940118"/>
                    <a:gd name="connsiteY55" fmla="*/ 44713 h 1580197"/>
                    <a:gd name="connsiteX56" fmla="*/ 595672 w 940118"/>
                    <a:gd name="connsiteY56" fmla="*/ 44538 h 1580197"/>
                    <a:gd name="connsiteX57" fmla="*/ 573405 w 940118"/>
                    <a:gd name="connsiteY57" fmla="*/ 32385 h 1580197"/>
                    <a:gd name="connsiteX58" fmla="*/ 679133 w 940118"/>
                    <a:gd name="connsiteY58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620077 w 940118"/>
                    <a:gd name="connsiteY10" fmla="*/ 282893 h 1580197"/>
                    <a:gd name="connsiteX11" fmla="*/ 548076 w 940118"/>
                    <a:gd name="connsiteY11" fmla="*/ 339736 h 1580197"/>
                    <a:gd name="connsiteX12" fmla="*/ 548640 w 940118"/>
                    <a:gd name="connsiteY12" fmla="*/ 340043 h 1580197"/>
                    <a:gd name="connsiteX13" fmla="*/ 503873 w 940118"/>
                    <a:gd name="connsiteY13" fmla="*/ 383858 h 1580197"/>
                    <a:gd name="connsiteX14" fmla="*/ 488633 w 940118"/>
                    <a:gd name="connsiteY14" fmla="*/ 399098 h 1580197"/>
                    <a:gd name="connsiteX15" fmla="*/ 488633 w 940118"/>
                    <a:gd name="connsiteY15" fmla="*/ 400050 h 1580197"/>
                    <a:gd name="connsiteX16" fmla="*/ 422910 w 940118"/>
                    <a:gd name="connsiteY16" fmla="*/ 482918 h 1580197"/>
                    <a:gd name="connsiteX17" fmla="*/ 422910 w 940118"/>
                    <a:gd name="connsiteY17" fmla="*/ 483870 h 1580197"/>
                    <a:gd name="connsiteX18" fmla="*/ 367665 w 940118"/>
                    <a:gd name="connsiteY18" fmla="*/ 572453 h 1580197"/>
                    <a:gd name="connsiteX19" fmla="*/ 368618 w 940118"/>
                    <a:gd name="connsiteY19" fmla="*/ 573405 h 1580197"/>
                    <a:gd name="connsiteX20" fmla="*/ 317183 w 940118"/>
                    <a:gd name="connsiteY20" fmla="*/ 684847 h 1580197"/>
                    <a:gd name="connsiteX21" fmla="*/ 305241 w 940118"/>
                    <a:gd name="connsiteY21" fmla="*/ 678329 h 1580197"/>
                    <a:gd name="connsiteX22" fmla="*/ 305235 w 940118"/>
                    <a:gd name="connsiteY22" fmla="*/ 678350 h 1580197"/>
                    <a:gd name="connsiteX23" fmla="*/ 317183 w 940118"/>
                    <a:gd name="connsiteY23" fmla="*/ 684847 h 1580197"/>
                    <a:gd name="connsiteX24" fmla="*/ 260985 w 940118"/>
                    <a:gd name="connsiteY24" fmla="*/ 1014413 h 1580197"/>
                    <a:gd name="connsiteX25" fmla="*/ 342900 w 940118"/>
                    <a:gd name="connsiteY25" fmla="*/ 1373505 h 1580197"/>
                    <a:gd name="connsiteX26" fmla="*/ 546735 w 940118"/>
                    <a:gd name="connsiteY26" fmla="*/ 1580197 h 1580197"/>
                    <a:gd name="connsiteX27" fmla="*/ 285750 w 940118"/>
                    <a:gd name="connsiteY27" fmla="*/ 1438275 h 1580197"/>
                    <a:gd name="connsiteX28" fmla="*/ 81915 w 940118"/>
                    <a:gd name="connsiteY28" fmla="*/ 1231583 h 1580197"/>
                    <a:gd name="connsiteX29" fmla="*/ 0 w 940118"/>
                    <a:gd name="connsiteY29" fmla="*/ 872490 h 1580197"/>
                    <a:gd name="connsiteX30" fmla="*/ 56197 w 940118"/>
                    <a:gd name="connsiteY30" fmla="*/ 542925 h 1580197"/>
                    <a:gd name="connsiteX31" fmla="*/ 62441 w 940118"/>
                    <a:gd name="connsiteY31" fmla="*/ 546321 h 1580197"/>
                    <a:gd name="connsiteX32" fmla="*/ 62617 w 940118"/>
                    <a:gd name="connsiteY32" fmla="*/ 545909 h 1580197"/>
                    <a:gd name="connsiteX33" fmla="*/ 57150 w 940118"/>
                    <a:gd name="connsiteY33" fmla="*/ 542925 h 1580197"/>
                    <a:gd name="connsiteX34" fmla="*/ 107444 w 940118"/>
                    <a:gd name="connsiteY34" fmla="*/ 431896 h 1580197"/>
                    <a:gd name="connsiteX35" fmla="*/ 106680 w 940118"/>
                    <a:gd name="connsiteY35" fmla="*/ 431483 h 1580197"/>
                    <a:gd name="connsiteX36" fmla="*/ 161925 w 940118"/>
                    <a:gd name="connsiteY36" fmla="*/ 341948 h 1580197"/>
                    <a:gd name="connsiteX37" fmla="*/ 171758 w 940118"/>
                    <a:gd name="connsiteY37" fmla="*/ 347295 h 1580197"/>
                    <a:gd name="connsiteX38" fmla="*/ 171778 w 940118"/>
                    <a:gd name="connsiteY38" fmla="*/ 347270 h 1580197"/>
                    <a:gd name="connsiteX39" fmla="*/ 161925 w 940118"/>
                    <a:gd name="connsiteY39" fmla="*/ 341948 h 1580197"/>
                    <a:gd name="connsiteX40" fmla="*/ 227648 w 940118"/>
                    <a:gd name="connsiteY40" fmla="*/ 258128 h 1580197"/>
                    <a:gd name="connsiteX41" fmla="*/ 239906 w 940118"/>
                    <a:gd name="connsiteY41" fmla="*/ 264794 h 1580197"/>
                    <a:gd name="connsiteX42" fmla="*/ 240267 w 940118"/>
                    <a:gd name="connsiteY42" fmla="*/ 264453 h 1580197"/>
                    <a:gd name="connsiteX43" fmla="*/ 228600 w 940118"/>
                    <a:gd name="connsiteY43" fmla="*/ 258128 h 1580197"/>
                    <a:gd name="connsiteX44" fmla="*/ 242888 w 940118"/>
                    <a:gd name="connsiteY44" fmla="*/ 241935 h 1580197"/>
                    <a:gd name="connsiteX45" fmla="*/ 287315 w 940118"/>
                    <a:gd name="connsiteY45" fmla="*/ 198453 h 1580197"/>
                    <a:gd name="connsiteX46" fmla="*/ 286702 w 940118"/>
                    <a:gd name="connsiteY46" fmla="*/ 198120 h 1580197"/>
                    <a:gd name="connsiteX47" fmla="*/ 359092 w 940118"/>
                    <a:gd name="connsiteY47" fmla="*/ 140970 h 1580197"/>
                    <a:gd name="connsiteX48" fmla="*/ 378434 w 940118"/>
                    <a:gd name="connsiteY48" fmla="*/ 151488 h 1580197"/>
                    <a:gd name="connsiteX49" fmla="*/ 378837 w 940118"/>
                    <a:gd name="connsiteY49" fmla="*/ 151226 h 1580197"/>
                    <a:gd name="connsiteX50" fmla="*/ 360045 w 940118"/>
                    <a:gd name="connsiteY50" fmla="*/ 140970 h 1580197"/>
                    <a:gd name="connsiteX51" fmla="*/ 486263 w 940118"/>
                    <a:gd name="connsiteY51" fmla="*/ 68845 h 1580197"/>
                    <a:gd name="connsiteX52" fmla="*/ 485775 w 940118"/>
                    <a:gd name="connsiteY52" fmla="*/ 68580 h 1580197"/>
                    <a:gd name="connsiteX53" fmla="*/ 572452 w 940118"/>
                    <a:gd name="connsiteY53" fmla="*/ 32385 h 1580197"/>
                    <a:gd name="connsiteX54" fmla="*/ 595123 w 940118"/>
                    <a:gd name="connsiteY54" fmla="*/ 44713 h 1580197"/>
                    <a:gd name="connsiteX55" fmla="*/ 595672 w 940118"/>
                    <a:gd name="connsiteY55" fmla="*/ 44538 h 1580197"/>
                    <a:gd name="connsiteX56" fmla="*/ 573405 w 940118"/>
                    <a:gd name="connsiteY56" fmla="*/ 32385 h 1580197"/>
                    <a:gd name="connsiteX57" fmla="*/ 679133 w 940118"/>
                    <a:gd name="connsiteY57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747299 w 940118"/>
                    <a:gd name="connsiteY6" fmla="*/ 210278 h 1580197"/>
                    <a:gd name="connsiteX7" fmla="*/ 747713 w 940118"/>
                    <a:gd name="connsiteY7" fmla="*/ 210503 h 1580197"/>
                    <a:gd name="connsiteX8" fmla="*/ 620078 w 940118"/>
                    <a:gd name="connsiteY8" fmla="*/ 282893 h 1580197"/>
                    <a:gd name="connsiteX9" fmla="*/ 620077 w 940118"/>
                    <a:gd name="connsiteY9" fmla="*/ 282893 h 1580197"/>
                    <a:gd name="connsiteX10" fmla="*/ 548076 w 940118"/>
                    <a:gd name="connsiteY10" fmla="*/ 339736 h 1580197"/>
                    <a:gd name="connsiteX11" fmla="*/ 548640 w 940118"/>
                    <a:gd name="connsiteY11" fmla="*/ 340043 h 1580197"/>
                    <a:gd name="connsiteX12" fmla="*/ 503873 w 940118"/>
                    <a:gd name="connsiteY12" fmla="*/ 383858 h 1580197"/>
                    <a:gd name="connsiteX13" fmla="*/ 488633 w 940118"/>
                    <a:gd name="connsiteY13" fmla="*/ 399098 h 1580197"/>
                    <a:gd name="connsiteX14" fmla="*/ 488633 w 940118"/>
                    <a:gd name="connsiteY14" fmla="*/ 400050 h 1580197"/>
                    <a:gd name="connsiteX15" fmla="*/ 422910 w 940118"/>
                    <a:gd name="connsiteY15" fmla="*/ 482918 h 1580197"/>
                    <a:gd name="connsiteX16" fmla="*/ 422910 w 940118"/>
                    <a:gd name="connsiteY16" fmla="*/ 483870 h 1580197"/>
                    <a:gd name="connsiteX17" fmla="*/ 367665 w 940118"/>
                    <a:gd name="connsiteY17" fmla="*/ 572453 h 1580197"/>
                    <a:gd name="connsiteX18" fmla="*/ 368618 w 940118"/>
                    <a:gd name="connsiteY18" fmla="*/ 573405 h 1580197"/>
                    <a:gd name="connsiteX19" fmla="*/ 317183 w 940118"/>
                    <a:gd name="connsiteY19" fmla="*/ 684847 h 1580197"/>
                    <a:gd name="connsiteX20" fmla="*/ 305241 w 940118"/>
                    <a:gd name="connsiteY20" fmla="*/ 678329 h 1580197"/>
                    <a:gd name="connsiteX21" fmla="*/ 305235 w 940118"/>
                    <a:gd name="connsiteY21" fmla="*/ 678350 h 1580197"/>
                    <a:gd name="connsiteX22" fmla="*/ 317183 w 940118"/>
                    <a:gd name="connsiteY22" fmla="*/ 684847 h 1580197"/>
                    <a:gd name="connsiteX23" fmla="*/ 260985 w 940118"/>
                    <a:gd name="connsiteY23" fmla="*/ 1014413 h 1580197"/>
                    <a:gd name="connsiteX24" fmla="*/ 342900 w 940118"/>
                    <a:gd name="connsiteY24" fmla="*/ 1373505 h 1580197"/>
                    <a:gd name="connsiteX25" fmla="*/ 546735 w 940118"/>
                    <a:gd name="connsiteY25" fmla="*/ 1580197 h 1580197"/>
                    <a:gd name="connsiteX26" fmla="*/ 285750 w 940118"/>
                    <a:gd name="connsiteY26" fmla="*/ 1438275 h 1580197"/>
                    <a:gd name="connsiteX27" fmla="*/ 81915 w 940118"/>
                    <a:gd name="connsiteY27" fmla="*/ 1231583 h 1580197"/>
                    <a:gd name="connsiteX28" fmla="*/ 0 w 940118"/>
                    <a:gd name="connsiteY28" fmla="*/ 872490 h 1580197"/>
                    <a:gd name="connsiteX29" fmla="*/ 56197 w 940118"/>
                    <a:gd name="connsiteY29" fmla="*/ 542925 h 1580197"/>
                    <a:gd name="connsiteX30" fmla="*/ 62441 w 940118"/>
                    <a:gd name="connsiteY30" fmla="*/ 546321 h 1580197"/>
                    <a:gd name="connsiteX31" fmla="*/ 62617 w 940118"/>
                    <a:gd name="connsiteY31" fmla="*/ 545909 h 1580197"/>
                    <a:gd name="connsiteX32" fmla="*/ 57150 w 940118"/>
                    <a:gd name="connsiteY32" fmla="*/ 542925 h 1580197"/>
                    <a:gd name="connsiteX33" fmla="*/ 107444 w 940118"/>
                    <a:gd name="connsiteY33" fmla="*/ 431896 h 1580197"/>
                    <a:gd name="connsiteX34" fmla="*/ 106680 w 940118"/>
                    <a:gd name="connsiteY34" fmla="*/ 431483 h 1580197"/>
                    <a:gd name="connsiteX35" fmla="*/ 161925 w 940118"/>
                    <a:gd name="connsiteY35" fmla="*/ 341948 h 1580197"/>
                    <a:gd name="connsiteX36" fmla="*/ 171758 w 940118"/>
                    <a:gd name="connsiteY36" fmla="*/ 347295 h 1580197"/>
                    <a:gd name="connsiteX37" fmla="*/ 171778 w 940118"/>
                    <a:gd name="connsiteY37" fmla="*/ 347270 h 1580197"/>
                    <a:gd name="connsiteX38" fmla="*/ 161925 w 940118"/>
                    <a:gd name="connsiteY38" fmla="*/ 341948 h 1580197"/>
                    <a:gd name="connsiteX39" fmla="*/ 227648 w 940118"/>
                    <a:gd name="connsiteY39" fmla="*/ 258128 h 1580197"/>
                    <a:gd name="connsiteX40" fmla="*/ 239906 w 940118"/>
                    <a:gd name="connsiteY40" fmla="*/ 264794 h 1580197"/>
                    <a:gd name="connsiteX41" fmla="*/ 240267 w 940118"/>
                    <a:gd name="connsiteY41" fmla="*/ 264453 h 1580197"/>
                    <a:gd name="connsiteX42" fmla="*/ 228600 w 940118"/>
                    <a:gd name="connsiteY42" fmla="*/ 258128 h 1580197"/>
                    <a:gd name="connsiteX43" fmla="*/ 242888 w 940118"/>
                    <a:gd name="connsiteY43" fmla="*/ 241935 h 1580197"/>
                    <a:gd name="connsiteX44" fmla="*/ 287315 w 940118"/>
                    <a:gd name="connsiteY44" fmla="*/ 198453 h 1580197"/>
                    <a:gd name="connsiteX45" fmla="*/ 286702 w 940118"/>
                    <a:gd name="connsiteY45" fmla="*/ 198120 h 1580197"/>
                    <a:gd name="connsiteX46" fmla="*/ 359092 w 940118"/>
                    <a:gd name="connsiteY46" fmla="*/ 140970 h 1580197"/>
                    <a:gd name="connsiteX47" fmla="*/ 378434 w 940118"/>
                    <a:gd name="connsiteY47" fmla="*/ 151488 h 1580197"/>
                    <a:gd name="connsiteX48" fmla="*/ 378837 w 940118"/>
                    <a:gd name="connsiteY48" fmla="*/ 151226 h 1580197"/>
                    <a:gd name="connsiteX49" fmla="*/ 360045 w 940118"/>
                    <a:gd name="connsiteY49" fmla="*/ 140970 h 1580197"/>
                    <a:gd name="connsiteX50" fmla="*/ 486263 w 940118"/>
                    <a:gd name="connsiteY50" fmla="*/ 68845 h 1580197"/>
                    <a:gd name="connsiteX51" fmla="*/ 485775 w 940118"/>
                    <a:gd name="connsiteY51" fmla="*/ 68580 h 1580197"/>
                    <a:gd name="connsiteX52" fmla="*/ 572452 w 940118"/>
                    <a:gd name="connsiteY52" fmla="*/ 32385 h 1580197"/>
                    <a:gd name="connsiteX53" fmla="*/ 595123 w 940118"/>
                    <a:gd name="connsiteY53" fmla="*/ 44713 h 1580197"/>
                    <a:gd name="connsiteX54" fmla="*/ 595672 w 940118"/>
                    <a:gd name="connsiteY54" fmla="*/ 44538 h 1580197"/>
                    <a:gd name="connsiteX55" fmla="*/ 573405 w 940118"/>
                    <a:gd name="connsiteY55" fmla="*/ 32385 h 1580197"/>
                    <a:gd name="connsiteX56" fmla="*/ 679133 w 940118"/>
                    <a:gd name="connsiteY56" fmla="*/ 0 h 1580197"/>
                    <a:gd name="connsiteX0" fmla="*/ 832937 w 940118"/>
                    <a:gd name="connsiteY0" fmla="*/ 174035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747299 w 940118"/>
                    <a:gd name="connsiteY5" fmla="*/ 210278 h 1580197"/>
                    <a:gd name="connsiteX6" fmla="*/ 747713 w 940118"/>
                    <a:gd name="connsiteY6" fmla="*/ 210503 h 1580197"/>
                    <a:gd name="connsiteX7" fmla="*/ 620078 w 940118"/>
                    <a:gd name="connsiteY7" fmla="*/ 282893 h 1580197"/>
                    <a:gd name="connsiteX8" fmla="*/ 620077 w 940118"/>
                    <a:gd name="connsiteY8" fmla="*/ 282893 h 1580197"/>
                    <a:gd name="connsiteX9" fmla="*/ 548076 w 940118"/>
                    <a:gd name="connsiteY9" fmla="*/ 339736 h 1580197"/>
                    <a:gd name="connsiteX10" fmla="*/ 548640 w 940118"/>
                    <a:gd name="connsiteY10" fmla="*/ 340043 h 1580197"/>
                    <a:gd name="connsiteX11" fmla="*/ 503873 w 940118"/>
                    <a:gd name="connsiteY11" fmla="*/ 383858 h 1580197"/>
                    <a:gd name="connsiteX12" fmla="*/ 488633 w 940118"/>
                    <a:gd name="connsiteY12" fmla="*/ 399098 h 1580197"/>
                    <a:gd name="connsiteX13" fmla="*/ 488633 w 940118"/>
                    <a:gd name="connsiteY13" fmla="*/ 400050 h 1580197"/>
                    <a:gd name="connsiteX14" fmla="*/ 422910 w 940118"/>
                    <a:gd name="connsiteY14" fmla="*/ 482918 h 1580197"/>
                    <a:gd name="connsiteX15" fmla="*/ 422910 w 940118"/>
                    <a:gd name="connsiteY15" fmla="*/ 483870 h 1580197"/>
                    <a:gd name="connsiteX16" fmla="*/ 367665 w 940118"/>
                    <a:gd name="connsiteY16" fmla="*/ 572453 h 1580197"/>
                    <a:gd name="connsiteX17" fmla="*/ 368618 w 940118"/>
                    <a:gd name="connsiteY17" fmla="*/ 573405 h 1580197"/>
                    <a:gd name="connsiteX18" fmla="*/ 317183 w 940118"/>
                    <a:gd name="connsiteY18" fmla="*/ 684847 h 1580197"/>
                    <a:gd name="connsiteX19" fmla="*/ 305241 w 940118"/>
                    <a:gd name="connsiteY19" fmla="*/ 678329 h 1580197"/>
                    <a:gd name="connsiteX20" fmla="*/ 305235 w 940118"/>
                    <a:gd name="connsiteY20" fmla="*/ 678350 h 1580197"/>
                    <a:gd name="connsiteX21" fmla="*/ 317183 w 940118"/>
                    <a:gd name="connsiteY21" fmla="*/ 684847 h 1580197"/>
                    <a:gd name="connsiteX22" fmla="*/ 260985 w 940118"/>
                    <a:gd name="connsiteY22" fmla="*/ 1014413 h 1580197"/>
                    <a:gd name="connsiteX23" fmla="*/ 342900 w 940118"/>
                    <a:gd name="connsiteY23" fmla="*/ 1373505 h 1580197"/>
                    <a:gd name="connsiteX24" fmla="*/ 546735 w 940118"/>
                    <a:gd name="connsiteY24" fmla="*/ 1580197 h 1580197"/>
                    <a:gd name="connsiteX25" fmla="*/ 285750 w 940118"/>
                    <a:gd name="connsiteY25" fmla="*/ 1438275 h 1580197"/>
                    <a:gd name="connsiteX26" fmla="*/ 81915 w 940118"/>
                    <a:gd name="connsiteY26" fmla="*/ 1231583 h 1580197"/>
                    <a:gd name="connsiteX27" fmla="*/ 0 w 940118"/>
                    <a:gd name="connsiteY27" fmla="*/ 872490 h 1580197"/>
                    <a:gd name="connsiteX28" fmla="*/ 56197 w 940118"/>
                    <a:gd name="connsiteY28" fmla="*/ 542925 h 1580197"/>
                    <a:gd name="connsiteX29" fmla="*/ 62441 w 940118"/>
                    <a:gd name="connsiteY29" fmla="*/ 546321 h 1580197"/>
                    <a:gd name="connsiteX30" fmla="*/ 62617 w 940118"/>
                    <a:gd name="connsiteY30" fmla="*/ 545909 h 1580197"/>
                    <a:gd name="connsiteX31" fmla="*/ 57150 w 940118"/>
                    <a:gd name="connsiteY31" fmla="*/ 542925 h 1580197"/>
                    <a:gd name="connsiteX32" fmla="*/ 107444 w 940118"/>
                    <a:gd name="connsiteY32" fmla="*/ 431896 h 1580197"/>
                    <a:gd name="connsiteX33" fmla="*/ 106680 w 940118"/>
                    <a:gd name="connsiteY33" fmla="*/ 431483 h 1580197"/>
                    <a:gd name="connsiteX34" fmla="*/ 161925 w 940118"/>
                    <a:gd name="connsiteY34" fmla="*/ 341948 h 1580197"/>
                    <a:gd name="connsiteX35" fmla="*/ 171758 w 940118"/>
                    <a:gd name="connsiteY35" fmla="*/ 347295 h 1580197"/>
                    <a:gd name="connsiteX36" fmla="*/ 171778 w 940118"/>
                    <a:gd name="connsiteY36" fmla="*/ 347270 h 1580197"/>
                    <a:gd name="connsiteX37" fmla="*/ 161925 w 940118"/>
                    <a:gd name="connsiteY37" fmla="*/ 341948 h 1580197"/>
                    <a:gd name="connsiteX38" fmla="*/ 227648 w 940118"/>
                    <a:gd name="connsiteY38" fmla="*/ 258128 h 1580197"/>
                    <a:gd name="connsiteX39" fmla="*/ 239906 w 940118"/>
                    <a:gd name="connsiteY39" fmla="*/ 264794 h 1580197"/>
                    <a:gd name="connsiteX40" fmla="*/ 240267 w 940118"/>
                    <a:gd name="connsiteY40" fmla="*/ 264453 h 1580197"/>
                    <a:gd name="connsiteX41" fmla="*/ 228600 w 940118"/>
                    <a:gd name="connsiteY41" fmla="*/ 258128 h 1580197"/>
                    <a:gd name="connsiteX42" fmla="*/ 242888 w 940118"/>
                    <a:gd name="connsiteY42" fmla="*/ 241935 h 1580197"/>
                    <a:gd name="connsiteX43" fmla="*/ 287315 w 940118"/>
                    <a:gd name="connsiteY43" fmla="*/ 198453 h 1580197"/>
                    <a:gd name="connsiteX44" fmla="*/ 286702 w 940118"/>
                    <a:gd name="connsiteY44" fmla="*/ 198120 h 1580197"/>
                    <a:gd name="connsiteX45" fmla="*/ 359092 w 940118"/>
                    <a:gd name="connsiteY45" fmla="*/ 140970 h 1580197"/>
                    <a:gd name="connsiteX46" fmla="*/ 378434 w 940118"/>
                    <a:gd name="connsiteY46" fmla="*/ 151488 h 1580197"/>
                    <a:gd name="connsiteX47" fmla="*/ 378837 w 940118"/>
                    <a:gd name="connsiteY47" fmla="*/ 151226 h 1580197"/>
                    <a:gd name="connsiteX48" fmla="*/ 360045 w 940118"/>
                    <a:gd name="connsiteY48" fmla="*/ 140970 h 1580197"/>
                    <a:gd name="connsiteX49" fmla="*/ 486263 w 940118"/>
                    <a:gd name="connsiteY49" fmla="*/ 68845 h 1580197"/>
                    <a:gd name="connsiteX50" fmla="*/ 485775 w 940118"/>
                    <a:gd name="connsiteY50" fmla="*/ 68580 h 1580197"/>
                    <a:gd name="connsiteX51" fmla="*/ 572452 w 940118"/>
                    <a:gd name="connsiteY51" fmla="*/ 32385 h 1580197"/>
                    <a:gd name="connsiteX52" fmla="*/ 595123 w 940118"/>
                    <a:gd name="connsiteY52" fmla="*/ 44713 h 1580197"/>
                    <a:gd name="connsiteX53" fmla="*/ 595672 w 940118"/>
                    <a:gd name="connsiteY53" fmla="*/ 44538 h 1580197"/>
                    <a:gd name="connsiteX54" fmla="*/ 573405 w 940118"/>
                    <a:gd name="connsiteY54" fmla="*/ 32385 h 1580197"/>
                    <a:gd name="connsiteX55" fmla="*/ 679133 w 940118"/>
                    <a:gd name="connsiteY5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95672 w 940118"/>
                    <a:gd name="connsiteY50" fmla="*/ 44538 h 1580197"/>
                    <a:gd name="connsiteX51" fmla="*/ 573405 w 940118"/>
                    <a:gd name="connsiteY51" fmla="*/ 32385 h 1580197"/>
                    <a:gd name="connsiteX52" fmla="*/ 679133 w 940118"/>
                    <a:gd name="connsiteY5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73405 w 940118"/>
                    <a:gd name="connsiteY50" fmla="*/ 32385 h 1580197"/>
                    <a:gd name="connsiteX51" fmla="*/ 679133 w 940118"/>
                    <a:gd name="connsiteY5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486263 w 940118"/>
                    <a:gd name="connsiteY45" fmla="*/ 68845 h 1580197"/>
                    <a:gd name="connsiteX46" fmla="*/ 485775 w 940118"/>
                    <a:gd name="connsiteY46" fmla="*/ 68580 h 1580197"/>
                    <a:gd name="connsiteX47" fmla="*/ 572452 w 940118"/>
                    <a:gd name="connsiteY47" fmla="*/ 32385 h 1580197"/>
                    <a:gd name="connsiteX48" fmla="*/ 595123 w 940118"/>
                    <a:gd name="connsiteY48" fmla="*/ 44713 h 1580197"/>
                    <a:gd name="connsiteX49" fmla="*/ 573405 w 940118"/>
                    <a:gd name="connsiteY49" fmla="*/ 32385 h 1580197"/>
                    <a:gd name="connsiteX50" fmla="*/ 679133 w 940118"/>
                    <a:gd name="connsiteY5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486263 w 940118"/>
                    <a:gd name="connsiteY44" fmla="*/ 68845 h 1580197"/>
                    <a:gd name="connsiteX45" fmla="*/ 485775 w 940118"/>
                    <a:gd name="connsiteY45" fmla="*/ 68580 h 1580197"/>
                    <a:gd name="connsiteX46" fmla="*/ 572452 w 940118"/>
                    <a:gd name="connsiteY46" fmla="*/ 32385 h 1580197"/>
                    <a:gd name="connsiteX47" fmla="*/ 595123 w 940118"/>
                    <a:gd name="connsiteY47" fmla="*/ 44713 h 1580197"/>
                    <a:gd name="connsiteX48" fmla="*/ 573405 w 940118"/>
                    <a:gd name="connsiteY48" fmla="*/ 32385 h 1580197"/>
                    <a:gd name="connsiteX49" fmla="*/ 679133 w 940118"/>
                    <a:gd name="connsiteY4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486263 w 940118"/>
                    <a:gd name="connsiteY43" fmla="*/ 68845 h 1580197"/>
                    <a:gd name="connsiteX44" fmla="*/ 485775 w 940118"/>
                    <a:gd name="connsiteY44" fmla="*/ 68580 h 1580197"/>
                    <a:gd name="connsiteX45" fmla="*/ 572452 w 940118"/>
                    <a:gd name="connsiteY45" fmla="*/ 32385 h 1580197"/>
                    <a:gd name="connsiteX46" fmla="*/ 595123 w 940118"/>
                    <a:gd name="connsiteY46" fmla="*/ 44713 h 1580197"/>
                    <a:gd name="connsiteX47" fmla="*/ 573405 w 940118"/>
                    <a:gd name="connsiteY47" fmla="*/ 32385 h 1580197"/>
                    <a:gd name="connsiteX48" fmla="*/ 679133 w 940118"/>
                    <a:gd name="connsiteY4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87315 w 940118"/>
                    <a:gd name="connsiteY39" fmla="*/ 198453 h 1580197"/>
                    <a:gd name="connsiteX40" fmla="*/ 286702 w 940118"/>
                    <a:gd name="connsiteY40" fmla="*/ 198120 h 1580197"/>
                    <a:gd name="connsiteX41" fmla="*/ 359092 w 940118"/>
                    <a:gd name="connsiteY41" fmla="*/ 140970 h 1580197"/>
                    <a:gd name="connsiteX42" fmla="*/ 486263 w 940118"/>
                    <a:gd name="connsiteY42" fmla="*/ 68845 h 1580197"/>
                    <a:gd name="connsiteX43" fmla="*/ 485775 w 940118"/>
                    <a:gd name="connsiteY43" fmla="*/ 68580 h 1580197"/>
                    <a:gd name="connsiteX44" fmla="*/ 572452 w 940118"/>
                    <a:gd name="connsiteY44" fmla="*/ 32385 h 1580197"/>
                    <a:gd name="connsiteX45" fmla="*/ 595123 w 940118"/>
                    <a:gd name="connsiteY45" fmla="*/ 44713 h 1580197"/>
                    <a:gd name="connsiteX46" fmla="*/ 573405 w 940118"/>
                    <a:gd name="connsiteY46" fmla="*/ 32385 h 1580197"/>
                    <a:gd name="connsiteX47" fmla="*/ 679133 w 940118"/>
                    <a:gd name="connsiteY4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28600 w 940118"/>
                    <a:gd name="connsiteY37" fmla="*/ 258128 h 1580197"/>
                    <a:gd name="connsiteX38" fmla="*/ 287315 w 940118"/>
                    <a:gd name="connsiteY38" fmla="*/ 198453 h 1580197"/>
                    <a:gd name="connsiteX39" fmla="*/ 286702 w 940118"/>
                    <a:gd name="connsiteY39" fmla="*/ 198120 h 1580197"/>
                    <a:gd name="connsiteX40" fmla="*/ 359092 w 940118"/>
                    <a:gd name="connsiteY40" fmla="*/ 140970 h 1580197"/>
                    <a:gd name="connsiteX41" fmla="*/ 486263 w 940118"/>
                    <a:gd name="connsiteY41" fmla="*/ 68845 h 1580197"/>
                    <a:gd name="connsiteX42" fmla="*/ 485775 w 940118"/>
                    <a:gd name="connsiteY42" fmla="*/ 68580 h 1580197"/>
                    <a:gd name="connsiteX43" fmla="*/ 572452 w 940118"/>
                    <a:gd name="connsiteY43" fmla="*/ 32385 h 1580197"/>
                    <a:gd name="connsiteX44" fmla="*/ 595123 w 940118"/>
                    <a:gd name="connsiteY44" fmla="*/ 44713 h 1580197"/>
                    <a:gd name="connsiteX45" fmla="*/ 573405 w 940118"/>
                    <a:gd name="connsiteY45" fmla="*/ 32385 h 1580197"/>
                    <a:gd name="connsiteX46" fmla="*/ 679133 w 940118"/>
                    <a:gd name="connsiteY46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87315 w 940118"/>
                    <a:gd name="connsiteY37" fmla="*/ 198453 h 1580197"/>
                    <a:gd name="connsiteX38" fmla="*/ 286702 w 940118"/>
                    <a:gd name="connsiteY38" fmla="*/ 198120 h 1580197"/>
                    <a:gd name="connsiteX39" fmla="*/ 359092 w 940118"/>
                    <a:gd name="connsiteY39" fmla="*/ 140970 h 1580197"/>
                    <a:gd name="connsiteX40" fmla="*/ 486263 w 940118"/>
                    <a:gd name="connsiteY40" fmla="*/ 68845 h 1580197"/>
                    <a:gd name="connsiteX41" fmla="*/ 485775 w 940118"/>
                    <a:gd name="connsiteY41" fmla="*/ 68580 h 1580197"/>
                    <a:gd name="connsiteX42" fmla="*/ 572452 w 940118"/>
                    <a:gd name="connsiteY42" fmla="*/ 32385 h 1580197"/>
                    <a:gd name="connsiteX43" fmla="*/ 595123 w 940118"/>
                    <a:gd name="connsiteY43" fmla="*/ 44713 h 1580197"/>
                    <a:gd name="connsiteX44" fmla="*/ 573405 w 940118"/>
                    <a:gd name="connsiteY44" fmla="*/ 32385 h 1580197"/>
                    <a:gd name="connsiteX45" fmla="*/ 679133 w 940118"/>
                    <a:gd name="connsiteY4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87315 w 940118"/>
                    <a:gd name="connsiteY36" fmla="*/ 198453 h 1580197"/>
                    <a:gd name="connsiteX37" fmla="*/ 286702 w 940118"/>
                    <a:gd name="connsiteY37" fmla="*/ 198120 h 1580197"/>
                    <a:gd name="connsiteX38" fmla="*/ 359092 w 940118"/>
                    <a:gd name="connsiteY38" fmla="*/ 140970 h 1580197"/>
                    <a:gd name="connsiteX39" fmla="*/ 486263 w 940118"/>
                    <a:gd name="connsiteY39" fmla="*/ 68845 h 1580197"/>
                    <a:gd name="connsiteX40" fmla="*/ 485775 w 940118"/>
                    <a:gd name="connsiteY40" fmla="*/ 68580 h 1580197"/>
                    <a:gd name="connsiteX41" fmla="*/ 572452 w 940118"/>
                    <a:gd name="connsiteY41" fmla="*/ 32385 h 1580197"/>
                    <a:gd name="connsiteX42" fmla="*/ 595123 w 940118"/>
                    <a:gd name="connsiteY42" fmla="*/ 44713 h 1580197"/>
                    <a:gd name="connsiteX43" fmla="*/ 573405 w 940118"/>
                    <a:gd name="connsiteY43" fmla="*/ 32385 h 1580197"/>
                    <a:gd name="connsiteX44" fmla="*/ 679133 w 940118"/>
                    <a:gd name="connsiteY44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61925 w 940118"/>
                    <a:gd name="connsiteY33" fmla="*/ 341948 h 1580197"/>
                    <a:gd name="connsiteX34" fmla="*/ 227648 w 940118"/>
                    <a:gd name="connsiteY34" fmla="*/ 258128 h 1580197"/>
                    <a:gd name="connsiteX35" fmla="*/ 287315 w 940118"/>
                    <a:gd name="connsiteY35" fmla="*/ 198453 h 1580197"/>
                    <a:gd name="connsiteX36" fmla="*/ 286702 w 940118"/>
                    <a:gd name="connsiteY36" fmla="*/ 198120 h 1580197"/>
                    <a:gd name="connsiteX37" fmla="*/ 359092 w 940118"/>
                    <a:gd name="connsiteY37" fmla="*/ 140970 h 1580197"/>
                    <a:gd name="connsiteX38" fmla="*/ 486263 w 940118"/>
                    <a:gd name="connsiteY38" fmla="*/ 68845 h 1580197"/>
                    <a:gd name="connsiteX39" fmla="*/ 485775 w 940118"/>
                    <a:gd name="connsiteY39" fmla="*/ 68580 h 1580197"/>
                    <a:gd name="connsiteX40" fmla="*/ 572452 w 940118"/>
                    <a:gd name="connsiteY40" fmla="*/ 32385 h 1580197"/>
                    <a:gd name="connsiteX41" fmla="*/ 595123 w 940118"/>
                    <a:gd name="connsiteY41" fmla="*/ 44713 h 1580197"/>
                    <a:gd name="connsiteX42" fmla="*/ 573405 w 940118"/>
                    <a:gd name="connsiteY42" fmla="*/ 32385 h 1580197"/>
                    <a:gd name="connsiteX43" fmla="*/ 679133 w 940118"/>
                    <a:gd name="connsiteY43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227648 w 940118"/>
                    <a:gd name="connsiteY33" fmla="*/ 258128 h 1580197"/>
                    <a:gd name="connsiteX34" fmla="*/ 287315 w 940118"/>
                    <a:gd name="connsiteY34" fmla="*/ 198453 h 1580197"/>
                    <a:gd name="connsiteX35" fmla="*/ 286702 w 940118"/>
                    <a:gd name="connsiteY35" fmla="*/ 198120 h 1580197"/>
                    <a:gd name="connsiteX36" fmla="*/ 359092 w 940118"/>
                    <a:gd name="connsiteY36" fmla="*/ 140970 h 1580197"/>
                    <a:gd name="connsiteX37" fmla="*/ 486263 w 940118"/>
                    <a:gd name="connsiteY37" fmla="*/ 68845 h 1580197"/>
                    <a:gd name="connsiteX38" fmla="*/ 485775 w 940118"/>
                    <a:gd name="connsiteY38" fmla="*/ 68580 h 1580197"/>
                    <a:gd name="connsiteX39" fmla="*/ 572452 w 940118"/>
                    <a:gd name="connsiteY39" fmla="*/ 32385 h 1580197"/>
                    <a:gd name="connsiteX40" fmla="*/ 595123 w 940118"/>
                    <a:gd name="connsiteY40" fmla="*/ 44713 h 1580197"/>
                    <a:gd name="connsiteX41" fmla="*/ 573405 w 940118"/>
                    <a:gd name="connsiteY41" fmla="*/ 32385 h 1580197"/>
                    <a:gd name="connsiteX42" fmla="*/ 679133 w 940118"/>
                    <a:gd name="connsiteY4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227648 w 940118"/>
                    <a:gd name="connsiteY32" fmla="*/ 258128 h 1580197"/>
                    <a:gd name="connsiteX33" fmla="*/ 287315 w 940118"/>
                    <a:gd name="connsiteY33" fmla="*/ 198453 h 1580197"/>
                    <a:gd name="connsiteX34" fmla="*/ 286702 w 940118"/>
                    <a:gd name="connsiteY34" fmla="*/ 198120 h 1580197"/>
                    <a:gd name="connsiteX35" fmla="*/ 359092 w 940118"/>
                    <a:gd name="connsiteY35" fmla="*/ 140970 h 1580197"/>
                    <a:gd name="connsiteX36" fmla="*/ 486263 w 940118"/>
                    <a:gd name="connsiteY36" fmla="*/ 68845 h 1580197"/>
                    <a:gd name="connsiteX37" fmla="*/ 485775 w 940118"/>
                    <a:gd name="connsiteY37" fmla="*/ 68580 h 1580197"/>
                    <a:gd name="connsiteX38" fmla="*/ 572452 w 940118"/>
                    <a:gd name="connsiteY38" fmla="*/ 32385 h 1580197"/>
                    <a:gd name="connsiteX39" fmla="*/ 595123 w 940118"/>
                    <a:gd name="connsiteY39" fmla="*/ 44713 h 1580197"/>
                    <a:gd name="connsiteX40" fmla="*/ 573405 w 940118"/>
                    <a:gd name="connsiteY40" fmla="*/ 32385 h 1580197"/>
                    <a:gd name="connsiteX41" fmla="*/ 679133 w 940118"/>
                    <a:gd name="connsiteY4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286702 w 940118"/>
                    <a:gd name="connsiteY33" fmla="*/ 198120 h 1580197"/>
                    <a:gd name="connsiteX34" fmla="*/ 359092 w 940118"/>
                    <a:gd name="connsiteY34" fmla="*/ 140970 h 1580197"/>
                    <a:gd name="connsiteX35" fmla="*/ 486263 w 940118"/>
                    <a:gd name="connsiteY35" fmla="*/ 68845 h 1580197"/>
                    <a:gd name="connsiteX36" fmla="*/ 485775 w 940118"/>
                    <a:gd name="connsiteY36" fmla="*/ 68580 h 1580197"/>
                    <a:gd name="connsiteX37" fmla="*/ 572452 w 940118"/>
                    <a:gd name="connsiteY37" fmla="*/ 32385 h 1580197"/>
                    <a:gd name="connsiteX38" fmla="*/ 595123 w 940118"/>
                    <a:gd name="connsiteY38" fmla="*/ 44713 h 1580197"/>
                    <a:gd name="connsiteX39" fmla="*/ 573405 w 940118"/>
                    <a:gd name="connsiteY39" fmla="*/ 32385 h 1580197"/>
                    <a:gd name="connsiteX40" fmla="*/ 679133 w 940118"/>
                    <a:gd name="connsiteY4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95123 w 940118"/>
                    <a:gd name="connsiteY37" fmla="*/ 44713 h 1580197"/>
                    <a:gd name="connsiteX38" fmla="*/ 573405 w 940118"/>
                    <a:gd name="connsiteY38" fmla="*/ 32385 h 1580197"/>
                    <a:gd name="connsiteX39" fmla="*/ 679133 w 940118"/>
                    <a:gd name="connsiteY3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73405 w 940118"/>
                    <a:gd name="connsiteY37" fmla="*/ 32385 h 1580197"/>
                    <a:gd name="connsiteX38" fmla="*/ 679133 w 940118"/>
                    <a:gd name="connsiteY3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05235 w 940118"/>
                    <a:gd name="connsiteY16" fmla="*/ 678350 h 1580197"/>
                    <a:gd name="connsiteX17" fmla="*/ 317183 w 940118"/>
                    <a:gd name="connsiteY17" fmla="*/ 684847 h 1580197"/>
                    <a:gd name="connsiteX18" fmla="*/ 260985 w 940118"/>
                    <a:gd name="connsiteY18" fmla="*/ 1014413 h 1580197"/>
                    <a:gd name="connsiteX19" fmla="*/ 342900 w 940118"/>
                    <a:gd name="connsiteY19" fmla="*/ 1373505 h 1580197"/>
                    <a:gd name="connsiteX20" fmla="*/ 546735 w 940118"/>
                    <a:gd name="connsiteY20" fmla="*/ 1580197 h 1580197"/>
                    <a:gd name="connsiteX21" fmla="*/ 285750 w 940118"/>
                    <a:gd name="connsiteY21" fmla="*/ 1438275 h 1580197"/>
                    <a:gd name="connsiteX22" fmla="*/ 81915 w 940118"/>
                    <a:gd name="connsiteY22" fmla="*/ 1231583 h 1580197"/>
                    <a:gd name="connsiteX23" fmla="*/ 0 w 940118"/>
                    <a:gd name="connsiteY23" fmla="*/ 872490 h 1580197"/>
                    <a:gd name="connsiteX24" fmla="*/ 56197 w 940118"/>
                    <a:gd name="connsiteY24" fmla="*/ 542925 h 1580197"/>
                    <a:gd name="connsiteX25" fmla="*/ 62441 w 940118"/>
                    <a:gd name="connsiteY25" fmla="*/ 546321 h 1580197"/>
                    <a:gd name="connsiteX26" fmla="*/ 62617 w 940118"/>
                    <a:gd name="connsiteY26" fmla="*/ 545909 h 1580197"/>
                    <a:gd name="connsiteX27" fmla="*/ 57150 w 940118"/>
                    <a:gd name="connsiteY27" fmla="*/ 542925 h 1580197"/>
                    <a:gd name="connsiteX28" fmla="*/ 107444 w 940118"/>
                    <a:gd name="connsiteY28" fmla="*/ 431896 h 1580197"/>
                    <a:gd name="connsiteX29" fmla="*/ 106680 w 940118"/>
                    <a:gd name="connsiteY29" fmla="*/ 431483 h 1580197"/>
                    <a:gd name="connsiteX30" fmla="*/ 227648 w 940118"/>
                    <a:gd name="connsiteY30" fmla="*/ 258128 h 1580197"/>
                    <a:gd name="connsiteX31" fmla="*/ 287315 w 940118"/>
                    <a:gd name="connsiteY31" fmla="*/ 198453 h 1580197"/>
                    <a:gd name="connsiteX32" fmla="*/ 359092 w 940118"/>
                    <a:gd name="connsiteY32" fmla="*/ 140970 h 1580197"/>
                    <a:gd name="connsiteX33" fmla="*/ 486263 w 940118"/>
                    <a:gd name="connsiteY33" fmla="*/ 68845 h 1580197"/>
                    <a:gd name="connsiteX34" fmla="*/ 485775 w 940118"/>
                    <a:gd name="connsiteY34" fmla="*/ 68580 h 1580197"/>
                    <a:gd name="connsiteX35" fmla="*/ 572452 w 940118"/>
                    <a:gd name="connsiteY35" fmla="*/ 32385 h 1580197"/>
                    <a:gd name="connsiteX36" fmla="*/ 573405 w 940118"/>
                    <a:gd name="connsiteY36" fmla="*/ 32385 h 1580197"/>
                    <a:gd name="connsiteX37" fmla="*/ 679133 w 940118"/>
                    <a:gd name="connsiteY3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17183 w 940118"/>
                    <a:gd name="connsiteY16" fmla="*/ 684847 h 1580197"/>
                    <a:gd name="connsiteX17" fmla="*/ 260985 w 940118"/>
                    <a:gd name="connsiteY17" fmla="*/ 1014413 h 1580197"/>
                    <a:gd name="connsiteX18" fmla="*/ 342900 w 940118"/>
                    <a:gd name="connsiteY18" fmla="*/ 1373505 h 1580197"/>
                    <a:gd name="connsiteX19" fmla="*/ 546735 w 940118"/>
                    <a:gd name="connsiteY19" fmla="*/ 1580197 h 1580197"/>
                    <a:gd name="connsiteX20" fmla="*/ 285750 w 940118"/>
                    <a:gd name="connsiteY20" fmla="*/ 1438275 h 1580197"/>
                    <a:gd name="connsiteX21" fmla="*/ 81915 w 940118"/>
                    <a:gd name="connsiteY21" fmla="*/ 1231583 h 1580197"/>
                    <a:gd name="connsiteX22" fmla="*/ 0 w 940118"/>
                    <a:gd name="connsiteY22" fmla="*/ 872490 h 1580197"/>
                    <a:gd name="connsiteX23" fmla="*/ 56197 w 940118"/>
                    <a:gd name="connsiteY23" fmla="*/ 542925 h 1580197"/>
                    <a:gd name="connsiteX24" fmla="*/ 62441 w 940118"/>
                    <a:gd name="connsiteY24" fmla="*/ 546321 h 1580197"/>
                    <a:gd name="connsiteX25" fmla="*/ 62617 w 940118"/>
                    <a:gd name="connsiteY25" fmla="*/ 545909 h 1580197"/>
                    <a:gd name="connsiteX26" fmla="*/ 57150 w 940118"/>
                    <a:gd name="connsiteY26" fmla="*/ 542925 h 1580197"/>
                    <a:gd name="connsiteX27" fmla="*/ 107444 w 940118"/>
                    <a:gd name="connsiteY27" fmla="*/ 431896 h 1580197"/>
                    <a:gd name="connsiteX28" fmla="*/ 106680 w 940118"/>
                    <a:gd name="connsiteY28" fmla="*/ 431483 h 1580197"/>
                    <a:gd name="connsiteX29" fmla="*/ 227648 w 940118"/>
                    <a:gd name="connsiteY29" fmla="*/ 258128 h 1580197"/>
                    <a:gd name="connsiteX30" fmla="*/ 287315 w 940118"/>
                    <a:gd name="connsiteY30" fmla="*/ 198453 h 1580197"/>
                    <a:gd name="connsiteX31" fmla="*/ 359092 w 940118"/>
                    <a:gd name="connsiteY31" fmla="*/ 140970 h 1580197"/>
                    <a:gd name="connsiteX32" fmla="*/ 486263 w 940118"/>
                    <a:gd name="connsiteY32" fmla="*/ 68845 h 1580197"/>
                    <a:gd name="connsiteX33" fmla="*/ 485775 w 940118"/>
                    <a:gd name="connsiteY33" fmla="*/ 68580 h 1580197"/>
                    <a:gd name="connsiteX34" fmla="*/ 572452 w 940118"/>
                    <a:gd name="connsiteY34" fmla="*/ 32385 h 1580197"/>
                    <a:gd name="connsiteX35" fmla="*/ 573405 w 940118"/>
                    <a:gd name="connsiteY35" fmla="*/ 32385 h 1580197"/>
                    <a:gd name="connsiteX36" fmla="*/ 679133 w 940118"/>
                    <a:gd name="connsiteY36" fmla="*/ 0 h 1580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40118" h="1580197">
                      <a:moveTo>
                        <a:pt x="679133" y="0"/>
                      </a:moveTo>
                      <a:lnTo>
                        <a:pt x="940118" y="140970"/>
                      </a:lnTo>
                      <a:lnTo>
                        <a:pt x="747299" y="210278"/>
                      </a:lnTo>
                      <a:lnTo>
                        <a:pt x="747713" y="210503"/>
                      </a:lnTo>
                      <a:cubicBezTo>
                        <a:pt x="701040" y="232410"/>
                        <a:pt x="658178" y="256223"/>
                        <a:pt x="620078" y="282893"/>
                      </a:cubicBezTo>
                      <a:lnTo>
                        <a:pt x="620077" y="282893"/>
                      </a:lnTo>
                      <a:lnTo>
                        <a:pt x="548076" y="339736"/>
                      </a:lnTo>
                      <a:lnTo>
                        <a:pt x="548640" y="340043"/>
                      </a:lnTo>
                      <a:cubicBezTo>
                        <a:pt x="538733" y="349937"/>
                        <a:pt x="498634" y="389097"/>
                        <a:pt x="488633" y="399098"/>
                      </a:cubicBezTo>
                      <a:lnTo>
                        <a:pt x="488633" y="400050"/>
                      </a:lnTo>
                      <a:cubicBezTo>
                        <a:pt x="464820" y="426720"/>
                        <a:pt x="442913" y="454343"/>
                        <a:pt x="422910" y="482918"/>
                      </a:cubicBezTo>
                      <a:lnTo>
                        <a:pt x="422910" y="483870"/>
                      </a:lnTo>
                      <a:cubicBezTo>
                        <a:pt x="402908" y="512445"/>
                        <a:pt x="383858" y="541973"/>
                        <a:pt x="367665" y="572453"/>
                      </a:cubicBezTo>
                      <a:lnTo>
                        <a:pt x="368618" y="573405"/>
                      </a:lnTo>
                      <a:cubicBezTo>
                        <a:pt x="347663" y="608647"/>
                        <a:pt x="331470" y="645795"/>
                        <a:pt x="317183" y="684847"/>
                      </a:cubicBezTo>
                      <a:lnTo>
                        <a:pt x="305241" y="678329"/>
                      </a:lnTo>
                      <a:lnTo>
                        <a:pt x="317183" y="684847"/>
                      </a:lnTo>
                      <a:cubicBezTo>
                        <a:pt x="280035" y="786765"/>
                        <a:pt x="260985" y="896303"/>
                        <a:pt x="260985" y="1014413"/>
                      </a:cubicBezTo>
                      <a:cubicBezTo>
                        <a:pt x="260985" y="1152525"/>
                        <a:pt x="287655" y="1272540"/>
                        <a:pt x="342900" y="1373505"/>
                      </a:cubicBezTo>
                      <a:cubicBezTo>
                        <a:pt x="391478" y="1463993"/>
                        <a:pt x="460058" y="1532572"/>
                        <a:pt x="546735" y="1580197"/>
                      </a:cubicBezTo>
                      <a:lnTo>
                        <a:pt x="285750" y="1438275"/>
                      </a:lnTo>
                      <a:cubicBezTo>
                        <a:pt x="199073" y="1390650"/>
                        <a:pt x="130493" y="1322070"/>
                        <a:pt x="81915" y="1231583"/>
                      </a:cubicBezTo>
                      <a:cubicBezTo>
                        <a:pt x="27622" y="1130618"/>
                        <a:pt x="0" y="1010603"/>
                        <a:pt x="0" y="872490"/>
                      </a:cubicBezTo>
                      <a:cubicBezTo>
                        <a:pt x="0" y="754380"/>
                        <a:pt x="19050" y="644842"/>
                        <a:pt x="56197" y="542925"/>
                      </a:cubicBezTo>
                      <a:lnTo>
                        <a:pt x="62441" y="546321"/>
                      </a:lnTo>
                      <a:cubicBezTo>
                        <a:pt x="62500" y="546184"/>
                        <a:pt x="62558" y="546046"/>
                        <a:pt x="62617" y="545909"/>
                      </a:cubicBezTo>
                      <a:lnTo>
                        <a:pt x="57150" y="542925"/>
                      </a:lnTo>
                      <a:lnTo>
                        <a:pt x="107444" y="431896"/>
                      </a:lnTo>
                      <a:lnTo>
                        <a:pt x="106680" y="431483"/>
                      </a:lnTo>
                      <a:cubicBezTo>
                        <a:pt x="126714" y="402522"/>
                        <a:pt x="197542" y="296966"/>
                        <a:pt x="227648" y="258128"/>
                      </a:cubicBezTo>
                      <a:lnTo>
                        <a:pt x="287315" y="198453"/>
                      </a:lnTo>
                      <a:lnTo>
                        <a:pt x="359092" y="140970"/>
                      </a:lnTo>
                      <a:lnTo>
                        <a:pt x="486263" y="68845"/>
                      </a:lnTo>
                      <a:lnTo>
                        <a:pt x="485775" y="68580"/>
                      </a:lnTo>
                      <a:cubicBezTo>
                        <a:pt x="513398" y="55245"/>
                        <a:pt x="541973" y="43815"/>
                        <a:pt x="572452" y="32385"/>
                      </a:cubicBezTo>
                      <a:lnTo>
                        <a:pt x="573405" y="32385"/>
                      </a:lnTo>
                      <a:lnTo>
                        <a:pt x="67913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689940E3-41B4-407C-A403-D52373191327}"/>
                    </a:ext>
                  </a:extLst>
                </p:cNvPr>
                <p:cNvSpPr/>
                <p:nvPr/>
              </p:nvSpPr>
              <p:spPr>
                <a:xfrm>
                  <a:off x="2714531" y="1811829"/>
                  <a:ext cx="257174" cy="304801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</p:grpSp>
        </p:grpSp>
      </p:grpSp>
      <p:grpSp>
        <p:nvGrpSpPr>
          <p:cNvPr id="21" name="Group 129">
            <a:extLst>
              <a:ext uri="{FF2B5EF4-FFF2-40B4-BE49-F238E27FC236}">
                <a16:creationId xmlns:a16="http://schemas.microsoft.com/office/drawing/2014/main" id="{6455E06B-1F39-4435-A88E-49A0BEE4344E}"/>
              </a:ext>
            </a:extLst>
          </p:cNvPr>
          <p:cNvGrpSpPr/>
          <p:nvPr userDrawn="1"/>
        </p:nvGrpSpPr>
        <p:grpSpPr>
          <a:xfrm>
            <a:off x="1253506" y="6920393"/>
            <a:ext cx="648720" cy="1364512"/>
            <a:chOff x="3554538" y="3240653"/>
            <a:chExt cx="1265482" cy="2661804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5E4F8CF-89FD-4BEC-9A6B-746AC0CFA7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0920" y="4338371"/>
              <a:ext cx="141951" cy="656633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6E3B0A3-9898-4F02-8B45-6F8FC64036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5355" y="4338370"/>
              <a:ext cx="112673" cy="64954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DFF3308-04DB-4E73-8358-096F74C454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9779" y="4275415"/>
              <a:ext cx="0" cy="71249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133">
              <a:extLst>
                <a:ext uri="{FF2B5EF4-FFF2-40B4-BE49-F238E27FC236}">
                  <a16:creationId xmlns:a16="http://schemas.microsoft.com/office/drawing/2014/main" id="{346BC297-A507-4854-B0C2-20FBF761D2B3}"/>
                </a:ext>
              </a:extLst>
            </p:cNvPr>
            <p:cNvGrpSpPr/>
            <p:nvPr userDrawn="1"/>
          </p:nvGrpSpPr>
          <p:grpSpPr>
            <a:xfrm>
              <a:off x="3554538" y="3240653"/>
              <a:ext cx="1265482" cy="1261388"/>
              <a:chOff x="3839004" y="3765377"/>
              <a:chExt cx="714810" cy="712498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233BF2A0-2247-4157-B685-518331BDE6CB}"/>
                  </a:ext>
                </a:extLst>
              </p:cNvPr>
              <p:cNvSpPr/>
              <p:nvPr/>
            </p:nvSpPr>
            <p:spPr>
              <a:xfrm>
                <a:off x="3839004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402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D7ADAAD4-B6D4-4BF7-A974-DAB39978061A}"/>
                  </a:ext>
                </a:extLst>
              </p:cNvPr>
              <p:cNvSpPr/>
              <p:nvPr/>
            </p:nvSpPr>
            <p:spPr>
              <a:xfrm flipH="1">
                <a:off x="4192173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402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B491406-69C2-44DB-A5CD-88D8D1BEF0CF}"/>
                  </a:ext>
                </a:extLst>
              </p:cNvPr>
              <p:cNvSpPr/>
              <p:nvPr/>
            </p:nvSpPr>
            <p:spPr>
              <a:xfrm flipH="1">
                <a:off x="4193875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402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73F74B2A-3CC0-4FB6-9B7E-2720B932037C}"/>
                  </a:ext>
                </a:extLst>
              </p:cNvPr>
              <p:cNvSpPr/>
              <p:nvPr/>
            </p:nvSpPr>
            <p:spPr>
              <a:xfrm>
                <a:off x="3982656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402"/>
              </a:p>
            </p:txBody>
          </p:sp>
        </p:grpSp>
        <p:grpSp>
          <p:nvGrpSpPr>
            <p:cNvPr id="23" name="Group 134">
              <a:extLst>
                <a:ext uri="{FF2B5EF4-FFF2-40B4-BE49-F238E27FC236}">
                  <a16:creationId xmlns:a16="http://schemas.microsoft.com/office/drawing/2014/main" id="{61A2B3D3-0BBA-407F-AE8C-CE2700182DA1}"/>
                </a:ext>
              </a:extLst>
            </p:cNvPr>
            <p:cNvGrpSpPr/>
            <p:nvPr/>
          </p:nvGrpSpPr>
          <p:grpSpPr>
            <a:xfrm>
              <a:off x="3932377" y="4966662"/>
              <a:ext cx="506449" cy="935795"/>
              <a:chOff x="12470968" y="4604322"/>
              <a:chExt cx="839142" cy="1550531"/>
            </a:xfrm>
          </p:grpSpPr>
          <p:grpSp>
            <p:nvGrpSpPr>
              <p:cNvPr id="24" name="Group 135">
                <a:extLst>
                  <a:ext uri="{FF2B5EF4-FFF2-40B4-BE49-F238E27FC236}">
                    <a16:creationId xmlns:a16="http://schemas.microsoft.com/office/drawing/2014/main" id="{DD14744D-0284-4519-A44A-80CAFA613277}"/>
                  </a:ext>
                </a:extLst>
              </p:cNvPr>
              <p:cNvGrpSpPr/>
              <p:nvPr/>
            </p:nvGrpSpPr>
            <p:grpSpPr>
              <a:xfrm>
                <a:off x="12710801" y="4604322"/>
                <a:ext cx="471270" cy="1549314"/>
                <a:chOff x="2541356" y="1774680"/>
                <a:chExt cx="1106202" cy="363666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8B7D02ED-1A26-4E8B-8912-6DDD6822FD36}"/>
                    </a:ext>
                  </a:extLst>
                </p:cNvPr>
                <p:cNvSpPr/>
                <p:nvPr/>
              </p:nvSpPr>
              <p:spPr>
                <a:xfrm>
                  <a:off x="2571096" y="4597937"/>
                  <a:ext cx="402336" cy="182880"/>
                </a:xfrm>
                <a:custGeom>
                  <a:avLst/>
                  <a:gdLst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86764 w 3480752"/>
                    <a:gd name="connsiteY4" fmla="*/ 323526 h 1560620"/>
                    <a:gd name="connsiteX5" fmla="*/ 702687 w 3480752"/>
                    <a:gd name="connsiteY5" fmla="*/ 277806 h 1560620"/>
                    <a:gd name="connsiteX6" fmla="*/ 833420 w 3480752"/>
                    <a:gd name="connsiteY6" fmla="*/ 310489 h 1560620"/>
                    <a:gd name="connsiteX7" fmla="*/ 1241959 w 3480752"/>
                    <a:gd name="connsiteY7" fmla="*/ 343172 h 1560620"/>
                    <a:gd name="connsiteX8" fmla="*/ 3480752 w 3480752"/>
                    <a:gd name="connsiteY8" fmla="*/ 1560620 h 1560620"/>
                    <a:gd name="connsiteX9" fmla="*/ 3064038 w 3480752"/>
                    <a:gd name="connsiteY9" fmla="*/ 1527929 h 1560620"/>
                    <a:gd name="connsiteX10" fmla="*/ 3057133 w 3480752"/>
                    <a:gd name="connsiteY10" fmla="*/ 1524163 h 1560620"/>
                    <a:gd name="connsiteX11" fmla="*/ 2941481 w 3480752"/>
                    <a:gd name="connsiteY11" fmla="*/ 1495246 h 1560620"/>
                    <a:gd name="connsiteX12" fmla="*/ 2881754 w 3480752"/>
                    <a:gd name="connsiteY12" fmla="*/ 1462767 h 1560620"/>
                    <a:gd name="connsiteX13" fmla="*/ 2879802 w 3480752"/>
                    <a:gd name="connsiteY13" fmla="*/ 1466146 h 1560620"/>
                    <a:gd name="connsiteX14" fmla="*/ 2933314 w 3480752"/>
                    <a:gd name="connsiteY14" fmla="*/ 1495246 h 1560620"/>
                    <a:gd name="connsiteX15" fmla="*/ 2353185 w 3480752"/>
                    <a:gd name="connsiteY15" fmla="*/ 1274639 h 1560620"/>
                    <a:gd name="connsiteX16" fmla="*/ 2238794 w 3480752"/>
                    <a:gd name="connsiteY16" fmla="*/ 1217440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02687 w 3480752"/>
                    <a:gd name="connsiteY4" fmla="*/ 277806 h 1560620"/>
                    <a:gd name="connsiteX5" fmla="*/ 833420 w 3480752"/>
                    <a:gd name="connsiteY5" fmla="*/ 310489 h 1560620"/>
                    <a:gd name="connsiteX6" fmla="*/ 1241959 w 3480752"/>
                    <a:gd name="connsiteY6" fmla="*/ 343172 h 1560620"/>
                    <a:gd name="connsiteX7" fmla="*/ 3480752 w 3480752"/>
                    <a:gd name="connsiteY7" fmla="*/ 1560620 h 1560620"/>
                    <a:gd name="connsiteX8" fmla="*/ 3064038 w 3480752"/>
                    <a:gd name="connsiteY8" fmla="*/ 1527929 h 1560620"/>
                    <a:gd name="connsiteX9" fmla="*/ 3057133 w 3480752"/>
                    <a:gd name="connsiteY9" fmla="*/ 1524163 h 1560620"/>
                    <a:gd name="connsiteX10" fmla="*/ 2941481 w 3480752"/>
                    <a:gd name="connsiteY10" fmla="*/ 1495246 h 1560620"/>
                    <a:gd name="connsiteX11" fmla="*/ 2881754 w 3480752"/>
                    <a:gd name="connsiteY11" fmla="*/ 1462767 h 1560620"/>
                    <a:gd name="connsiteX12" fmla="*/ 2879802 w 3480752"/>
                    <a:gd name="connsiteY12" fmla="*/ 1466146 h 1560620"/>
                    <a:gd name="connsiteX13" fmla="*/ 2933314 w 3480752"/>
                    <a:gd name="connsiteY13" fmla="*/ 1495246 h 1560620"/>
                    <a:gd name="connsiteX14" fmla="*/ 2353185 w 3480752"/>
                    <a:gd name="connsiteY14" fmla="*/ 1274639 h 1560620"/>
                    <a:gd name="connsiteX15" fmla="*/ 2238794 w 3480752"/>
                    <a:gd name="connsiteY15" fmla="*/ 1217440 h 1560620"/>
                    <a:gd name="connsiteX16" fmla="*/ 62916 w 3480752"/>
                    <a:gd name="connsiteY16" fmla="*/ 34213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879802 w 3480752"/>
                    <a:gd name="connsiteY11" fmla="*/ 1466146 h 1560620"/>
                    <a:gd name="connsiteX12" fmla="*/ 2933314 w 3480752"/>
                    <a:gd name="connsiteY12" fmla="*/ 1495246 h 1560620"/>
                    <a:gd name="connsiteX13" fmla="*/ 2353185 w 3480752"/>
                    <a:gd name="connsiteY13" fmla="*/ 1274639 h 1560620"/>
                    <a:gd name="connsiteX14" fmla="*/ 2238794 w 3480752"/>
                    <a:gd name="connsiteY14" fmla="*/ 1217440 h 1560620"/>
                    <a:gd name="connsiteX15" fmla="*/ 62916 w 3480752"/>
                    <a:gd name="connsiteY15" fmla="*/ 34213 h 1560620"/>
                    <a:gd name="connsiteX16" fmla="*/ 0 w 3480752"/>
                    <a:gd name="connsiteY16" fmla="*/ 0 h 1560620"/>
                    <a:gd name="connsiteX17" fmla="*/ 62916 w 3480752"/>
                    <a:gd name="connsiteY17" fmla="*/ 34213 h 1560620"/>
                    <a:gd name="connsiteX18" fmla="*/ 57199 w 3480752"/>
                    <a:gd name="connsiteY18" fmla="*/ 31661 h 1560620"/>
                    <a:gd name="connsiteX19" fmla="*/ 0 w 3480752"/>
                    <a:gd name="connsiteY19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933314 w 3480752"/>
                    <a:gd name="connsiteY11" fmla="*/ 1495246 h 1560620"/>
                    <a:gd name="connsiteX12" fmla="*/ 2353185 w 3480752"/>
                    <a:gd name="connsiteY12" fmla="*/ 1274639 h 1560620"/>
                    <a:gd name="connsiteX13" fmla="*/ 2238794 w 3480752"/>
                    <a:gd name="connsiteY13" fmla="*/ 1217440 h 1560620"/>
                    <a:gd name="connsiteX14" fmla="*/ 62916 w 3480752"/>
                    <a:gd name="connsiteY14" fmla="*/ 34213 h 1560620"/>
                    <a:gd name="connsiteX15" fmla="*/ 0 w 3480752"/>
                    <a:gd name="connsiteY15" fmla="*/ 0 h 1560620"/>
                    <a:gd name="connsiteX16" fmla="*/ 62916 w 3480752"/>
                    <a:gd name="connsiteY16" fmla="*/ 34213 h 1560620"/>
                    <a:gd name="connsiteX17" fmla="*/ 57199 w 3480752"/>
                    <a:gd name="connsiteY17" fmla="*/ 31661 h 1560620"/>
                    <a:gd name="connsiteX18" fmla="*/ 0 w 3480752"/>
                    <a:gd name="connsiteY18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933314 w 3480752"/>
                    <a:gd name="connsiteY10" fmla="*/ 1495246 h 1560620"/>
                    <a:gd name="connsiteX11" fmla="*/ 2353185 w 3480752"/>
                    <a:gd name="connsiteY11" fmla="*/ 1274639 h 1560620"/>
                    <a:gd name="connsiteX12" fmla="*/ 2238794 w 3480752"/>
                    <a:gd name="connsiteY12" fmla="*/ 1217440 h 1560620"/>
                    <a:gd name="connsiteX13" fmla="*/ 62916 w 3480752"/>
                    <a:gd name="connsiteY13" fmla="*/ 34213 h 1560620"/>
                    <a:gd name="connsiteX14" fmla="*/ 0 w 3480752"/>
                    <a:gd name="connsiteY14" fmla="*/ 0 h 1560620"/>
                    <a:gd name="connsiteX15" fmla="*/ 62916 w 3480752"/>
                    <a:gd name="connsiteY15" fmla="*/ 34213 h 1560620"/>
                    <a:gd name="connsiteX16" fmla="*/ 57199 w 3480752"/>
                    <a:gd name="connsiteY16" fmla="*/ 31661 h 1560620"/>
                    <a:gd name="connsiteX17" fmla="*/ 0 w 3480752"/>
                    <a:gd name="connsiteY17" fmla="*/ 0 h 156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480752" h="1560620">
                      <a:moveTo>
                        <a:pt x="62916" y="34213"/>
                      </a:moveTo>
                      <a:lnTo>
                        <a:pt x="114391" y="57191"/>
                      </a:lnTo>
                      <a:cubicBezTo>
                        <a:pt x="302323" y="147074"/>
                        <a:pt x="498413" y="220606"/>
                        <a:pt x="694512" y="277806"/>
                      </a:cubicBezTo>
                      <a:lnTo>
                        <a:pt x="702687" y="277806"/>
                      </a:lnTo>
                      <a:cubicBezTo>
                        <a:pt x="743545" y="285981"/>
                        <a:pt x="784395" y="302314"/>
                        <a:pt x="833420" y="310489"/>
                      </a:cubicBezTo>
                      <a:lnTo>
                        <a:pt x="1241959" y="343172"/>
                      </a:lnTo>
                      <a:lnTo>
                        <a:pt x="3480752" y="1560620"/>
                      </a:lnTo>
                      <a:lnTo>
                        <a:pt x="3064038" y="1527929"/>
                      </a:lnTo>
                      <a:lnTo>
                        <a:pt x="3057133" y="1524163"/>
                      </a:lnTo>
                      <a:lnTo>
                        <a:pt x="2941481" y="1495246"/>
                      </a:lnTo>
                      <a:lnTo>
                        <a:pt x="2933314" y="1495246"/>
                      </a:lnTo>
                      <a:cubicBezTo>
                        <a:pt x="2737215" y="1446221"/>
                        <a:pt x="2541108" y="1372688"/>
                        <a:pt x="2353185" y="1274639"/>
                      </a:cubicBezTo>
                      <a:cubicBezTo>
                        <a:pt x="2312335" y="1258298"/>
                        <a:pt x="2279652" y="1241956"/>
                        <a:pt x="2238794" y="1217440"/>
                      </a:cubicBezTo>
                      <a:lnTo>
                        <a:pt x="62916" y="34213"/>
                      </a:lnTo>
                      <a:close/>
                      <a:moveTo>
                        <a:pt x="0" y="0"/>
                      </a:moveTo>
                      <a:lnTo>
                        <a:pt x="62916" y="34213"/>
                      </a:lnTo>
                      <a:lnTo>
                        <a:pt x="57199" y="31661"/>
                      </a:lnTo>
                      <a:cubicBezTo>
                        <a:pt x="38815" y="22469"/>
                        <a:pt x="20429" y="12254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8E8DB34B-B88D-4347-B321-7D8FAF44FA1B}"/>
                    </a:ext>
                  </a:extLst>
                </p:cNvPr>
                <p:cNvSpPr/>
                <p:nvPr/>
              </p:nvSpPr>
              <p:spPr>
                <a:xfrm>
                  <a:off x="3023223" y="4576005"/>
                  <a:ext cx="257175" cy="133350"/>
                </a:xfrm>
                <a:custGeom>
                  <a:avLst/>
                  <a:gdLst>
                    <a:gd name="connsiteX0" fmla="*/ 260032 w 257175"/>
                    <a:gd name="connsiteY0" fmla="*/ 141922 h 133350"/>
                    <a:gd name="connsiteX1" fmla="*/ 0 w 257175"/>
                    <a:gd name="connsiteY1" fmla="*/ 0 h 133350"/>
                    <a:gd name="connsiteX2" fmla="*/ 952 w 257175"/>
                    <a:gd name="connsiteY2" fmla="*/ 0 h 133350"/>
                    <a:gd name="connsiteX3" fmla="*/ 260032 w 257175"/>
                    <a:gd name="connsiteY3" fmla="*/ 141922 h 133350"/>
                    <a:gd name="connsiteX4" fmla="*/ 260032 w 257175"/>
                    <a:gd name="connsiteY4" fmla="*/ 141922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175" h="133350">
                      <a:moveTo>
                        <a:pt x="260032" y="141922"/>
                      </a:moveTo>
                      <a:lnTo>
                        <a:pt x="0" y="0"/>
                      </a:lnTo>
                      <a:cubicBezTo>
                        <a:pt x="0" y="0"/>
                        <a:pt x="952" y="0"/>
                        <a:pt x="952" y="0"/>
                      </a:cubicBezTo>
                      <a:lnTo>
                        <a:pt x="260032" y="141922"/>
                      </a:lnTo>
                      <a:cubicBezTo>
                        <a:pt x="260985" y="141922"/>
                        <a:pt x="260985" y="141922"/>
                        <a:pt x="260032" y="141922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872BA3E-8AD2-4FD0-99B8-768D5AE20E0D}"/>
                    </a:ext>
                  </a:extLst>
                </p:cNvPr>
                <p:cNvSpPr/>
                <p:nvPr/>
              </p:nvSpPr>
              <p:spPr>
                <a:xfrm>
                  <a:off x="2706138" y="4925573"/>
                  <a:ext cx="257175" cy="485775"/>
                </a:xfrm>
                <a:custGeom>
                  <a:avLst/>
                  <a:gdLst>
                    <a:gd name="connsiteX0" fmla="*/ 260033 w 257175"/>
                    <a:gd name="connsiteY0" fmla="*/ 486727 h 485775"/>
                    <a:gd name="connsiteX1" fmla="*/ 0 w 257175"/>
                    <a:gd name="connsiteY1" fmla="*/ 344805 h 485775"/>
                    <a:gd name="connsiteX2" fmla="*/ 953 w 257175"/>
                    <a:gd name="connsiteY2" fmla="*/ 0 h 485775"/>
                    <a:gd name="connsiteX3" fmla="*/ 260985 w 257175"/>
                    <a:gd name="connsiteY3" fmla="*/ 141922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485775">
                      <a:moveTo>
                        <a:pt x="260033" y="486727"/>
                      </a:moveTo>
                      <a:lnTo>
                        <a:pt x="0" y="344805"/>
                      </a:lnTo>
                      <a:lnTo>
                        <a:pt x="953" y="0"/>
                      </a:lnTo>
                      <a:lnTo>
                        <a:pt x="260985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943D25C2-FE71-4163-9186-5BD8047B96F7}"/>
                    </a:ext>
                  </a:extLst>
                </p:cNvPr>
                <p:cNvSpPr/>
                <p:nvPr/>
              </p:nvSpPr>
              <p:spPr>
                <a:xfrm>
                  <a:off x="2987522" y="3640652"/>
                  <a:ext cx="660036" cy="1102854"/>
                </a:xfrm>
                <a:custGeom>
                  <a:avLst/>
                  <a:gdLst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319882 w 661035"/>
                    <a:gd name="connsiteY29" fmla="*/ 842137 h 1099185"/>
                    <a:gd name="connsiteX30" fmla="*/ 239078 w 661035"/>
                    <a:gd name="connsiteY30" fmla="*/ 798196 h 1099185"/>
                    <a:gd name="connsiteX31" fmla="*/ 277307 w 661035"/>
                    <a:gd name="connsiteY31" fmla="*/ 750642 h 1099185"/>
                    <a:gd name="connsiteX32" fmla="*/ 277178 w 661035"/>
                    <a:gd name="connsiteY32" fmla="*/ 750571 h 1099185"/>
                    <a:gd name="connsiteX33" fmla="*/ 284798 w 661035"/>
                    <a:gd name="connsiteY33" fmla="*/ 740093 h 1099185"/>
                    <a:gd name="connsiteX34" fmla="*/ 323850 w 661035"/>
                    <a:gd name="connsiteY34" fmla="*/ 676275 h 1099185"/>
                    <a:gd name="connsiteX35" fmla="*/ 359092 w 661035"/>
                    <a:gd name="connsiteY35" fmla="*/ 597218 h 1099185"/>
                    <a:gd name="connsiteX36" fmla="*/ 220980 w 661035"/>
                    <a:gd name="connsiteY36" fmla="*/ 0 h 1099185"/>
                    <a:gd name="connsiteX37" fmla="*/ 481965 w 661035"/>
                    <a:gd name="connsiteY37" fmla="*/ 141922 h 1099185"/>
                    <a:gd name="connsiteX38" fmla="*/ 575310 w 661035"/>
                    <a:gd name="connsiteY38" fmla="*/ 214313 h 1099185"/>
                    <a:gd name="connsiteX39" fmla="*/ 661035 w 661035"/>
                    <a:gd name="connsiteY39" fmla="*/ 504825 h 1099185"/>
                    <a:gd name="connsiteX40" fmla="*/ 621030 w 661035"/>
                    <a:gd name="connsiteY40" fmla="*/ 739140 h 1099185"/>
                    <a:gd name="connsiteX41" fmla="*/ 360045 w 661035"/>
                    <a:gd name="connsiteY41" fmla="*/ 597218 h 1099185"/>
                    <a:gd name="connsiteX42" fmla="*/ 400050 w 661035"/>
                    <a:gd name="connsiteY42" fmla="*/ 362902 h 1099185"/>
                    <a:gd name="connsiteX43" fmla="*/ 314325 w 661035"/>
                    <a:gd name="connsiteY43" fmla="*/ 72390 h 1099185"/>
                    <a:gd name="connsiteX44" fmla="*/ 220980 w 661035"/>
                    <a:gd name="connsiteY44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239078 w 661035"/>
                    <a:gd name="connsiteY29" fmla="*/ 798196 h 1099185"/>
                    <a:gd name="connsiteX30" fmla="*/ 277307 w 661035"/>
                    <a:gd name="connsiteY30" fmla="*/ 750642 h 1099185"/>
                    <a:gd name="connsiteX31" fmla="*/ 277178 w 661035"/>
                    <a:gd name="connsiteY31" fmla="*/ 750571 h 1099185"/>
                    <a:gd name="connsiteX32" fmla="*/ 284798 w 661035"/>
                    <a:gd name="connsiteY32" fmla="*/ 740093 h 1099185"/>
                    <a:gd name="connsiteX33" fmla="*/ 323850 w 661035"/>
                    <a:gd name="connsiteY33" fmla="*/ 676275 h 1099185"/>
                    <a:gd name="connsiteX34" fmla="*/ 359092 w 661035"/>
                    <a:gd name="connsiteY34" fmla="*/ 597218 h 1099185"/>
                    <a:gd name="connsiteX35" fmla="*/ 220980 w 661035"/>
                    <a:gd name="connsiteY35" fmla="*/ 0 h 1099185"/>
                    <a:gd name="connsiteX36" fmla="*/ 481965 w 661035"/>
                    <a:gd name="connsiteY36" fmla="*/ 141922 h 1099185"/>
                    <a:gd name="connsiteX37" fmla="*/ 575310 w 661035"/>
                    <a:gd name="connsiteY37" fmla="*/ 214313 h 1099185"/>
                    <a:gd name="connsiteX38" fmla="*/ 661035 w 661035"/>
                    <a:gd name="connsiteY38" fmla="*/ 504825 h 1099185"/>
                    <a:gd name="connsiteX39" fmla="*/ 621030 w 661035"/>
                    <a:gd name="connsiteY39" fmla="*/ 739140 h 1099185"/>
                    <a:gd name="connsiteX40" fmla="*/ 360045 w 661035"/>
                    <a:gd name="connsiteY40" fmla="*/ 597218 h 1099185"/>
                    <a:gd name="connsiteX41" fmla="*/ 400050 w 661035"/>
                    <a:gd name="connsiteY41" fmla="*/ 362902 h 1099185"/>
                    <a:gd name="connsiteX42" fmla="*/ 314325 w 661035"/>
                    <a:gd name="connsiteY42" fmla="*/ 72390 h 1099185"/>
                    <a:gd name="connsiteX43" fmla="*/ 220980 w 661035"/>
                    <a:gd name="connsiteY43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500063 w 661035"/>
                    <a:gd name="connsiteY9" fmla="*/ 941070 h 1099185"/>
                    <a:gd name="connsiteX10" fmla="*/ 451485 w 661035"/>
                    <a:gd name="connsiteY10" fmla="*/ 989648 h 1099185"/>
                    <a:gd name="connsiteX11" fmla="*/ 396629 w 661035"/>
                    <a:gd name="connsiteY11" fmla="*/ 1033155 h 1099185"/>
                    <a:gd name="connsiteX12" fmla="*/ 397193 w 661035"/>
                    <a:gd name="connsiteY12" fmla="*/ 1033462 h 1099185"/>
                    <a:gd name="connsiteX13" fmla="*/ 320041 w 661035"/>
                    <a:gd name="connsiteY13" fmla="*/ 1076325 h 1099185"/>
                    <a:gd name="connsiteX14" fmla="*/ 291343 w 661035"/>
                    <a:gd name="connsiteY14" fmla="*/ 1060767 h 1099185"/>
                    <a:gd name="connsiteX15" fmla="*/ 290403 w 661035"/>
                    <a:gd name="connsiteY15" fmla="*/ 1061621 h 1099185"/>
                    <a:gd name="connsiteX16" fmla="*/ 319088 w 661035"/>
                    <a:gd name="connsiteY16" fmla="*/ 1077277 h 1099185"/>
                    <a:gd name="connsiteX17" fmla="*/ 260985 w 661035"/>
                    <a:gd name="connsiteY17" fmla="*/ 1099185 h 1099185"/>
                    <a:gd name="connsiteX18" fmla="*/ 0 w 661035"/>
                    <a:gd name="connsiteY18" fmla="*/ 957262 h 1099185"/>
                    <a:gd name="connsiteX19" fmla="*/ 59055 w 661035"/>
                    <a:gd name="connsiteY19" fmla="*/ 935355 h 1099185"/>
                    <a:gd name="connsiteX20" fmla="*/ 284314 w 661035"/>
                    <a:gd name="connsiteY20" fmla="*/ 1058298 h 1099185"/>
                    <a:gd name="connsiteX21" fmla="*/ 284516 w 661035"/>
                    <a:gd name="connsiteY21" fmla="*/ 1057066 h 1099185"/>
                    <a:gd name="connsiteX22" fmla="*/ 60008 w 661035"/>
                    <a:gd name="connsiteY22" fmla="*/ 935355 h 1099185"/>
                    <a:gd name="connsiteX23" fmla="*/ 135745 w 661035"/>
                    <a:gd name="connsiteY23" fmla="*/ 891807 h 1099185"/>
                    <a:gd name="connsiteX24" fmla="*/ 135255 w 661035"/>
                    <a:gd name="connsiteY24" fmla="*/ 891540 h 1099185"/>
                    <a:gd name="connsiteX25" fmla="*/ 190500 w 661035"/>
                    <a:gd name="connsiteY25" fmla="*/ 847725 h 1099185"/>
                    <a:gd name="connsiteX26" fmla="*/ 239078 w 661035"/>
                    <a:gd name="connsiteY26" fmla="*/ 799148 h 1099185"/>
                    <a:gd name="connsiteX27" fmla="*/ 319738 w 661035"/>
                    <a:gd name="connsiteY27" fmla="*/ 843010 h 1099185"/>
                    <a:gd name="connsiteX28" fmla="*/ 239078 w 661035"/>
                    <a:gd name="connsiteY28" fmla="*/ 798196 h 1099185"/>
                    <a:gd name="connsiteX29" fmla="*/ 277307 w 661035"/>
                    <a:gd name="connsiteY29" fmla="*/ 750642 h 1099185"/>
                    <a:gd name="connsiteX30" fmla="*/ 277178 w 661035"/>
                    <a:gd name="connsiteY30" fmla="*/ 750571 h 1099185"/>
                    <a:gd name="connsiteX31" fmla="*/ 284798 w 661035"/>
                    <a:gd name="connsiteY31" fmla="*/ 740093 h 1099185"/>
                    <a:gd name="connsiteX32" fmla="*/ 323850 w 661035"/>
                    <a:gd name="connsiteY32" fmla="*/ 676275 h 1099185"/>
                    <a:gd name="connsiteX33" fmla="*/ 359092 w 661035"/>
                    <a:gd name="connsiteY33" fmla="*/ 597218 h 1099185"/>
                    <a:gd name="connsiteX34" fmla="*/ 220980 w 661035"/>
                    <a:gd name="connsiteY34" fmla="*/ 0 h 1099185"/>
                    <a:gd name="connsiteX35" fmla="*/ 481965 w 661035"/>
                    <a:gd name="connsiteY35" fmla="*/ 141922 h 1099185"/>
                    <a:gd name="connsiteX36" fmla="*/ 575310 w 661035"/>
                    <a:gd name="connsiteY36" fmla="*/ 214313 h 1099185"/>
                    <a:gd name="connsiteX37" fmla="*/ 661035 w 661035"/>
                    <a:gd name="connsiteY37" fmla="*/ 504825 h 1099185"/>
                    <a:gd name="connsiteX38" fmla="*/ 621030 w 661035"/>
                    <a:gd name="connsiteY38" fmla="*/ 739140 h 1099185"/>
                    <a:gd name="connsiteX39" fmla="*/ 360045 w 661035"/>
                    <a:gd name="connsiteY39" fmla="*/ 597218 h 1099185"/>
                    <a:gd name="connsiteX40" fmla="*/ 400050 w 661035"/>
                    <a:gd name="connsiteY40" fmla="*/ 362902 h 1099185"/>
                    <a:gd name="connsiteX41" fmla="*/ 314325 w 661035"/>
                    <a:gd name="connsiteY41" fmla="*/ 72390 h 1099185"/>
                    <a:gd name="connsiteX42" fmla="*/ 220980 w 661035"/>
                    <a:gd name="connsiteY42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319738 w 661035"/>
                    <a:gd name="connsiteY26" fmla="*/ 843010 h 1099185"/>
                    <a:gd name="connsiteX27" fmla="*/ 239078 w 661035"/>
                    <a:gd name="connsiteY27" fmla="*/ 798196 h 1099185"/>
                    <a:gd name="connsiteX28" fmla="*/ 277307 w 661035"/>
                    <a:gd name="connsiteY28" fmla="*/ 750642 h 1099185"/>
                    <a:gd name="connsiteX29" fmla="*/ 277178 w 661035"/>
                    <a:gd name="connsiteY29" fmla="*/ 750571 h 1099185"/>
                    <a:gd name="connsiteX30" fmla="*/ 284798 w 661035"/>
                    <a:gd name="connsiteY30" fmla="*/ 740093 h 1099185"/>
                    <a:gd name="connsiteX31" fmla="*/ 323850 w 661035"/>
                    <a:gd name="connsiteY31" fmla="*/ 676275 h 1099185"/>
                    <a:gd name="connsiteX32" fmla="*/ 359092 w 661035"/>
                    <a:gd name="connsiteY32" fmla="*/ 597218 h 1099185"/>
                    <a:gd name="connsiteX33" fmla="*/ 220980 w 661035"/>
                    <a:gd name="connsiteY33" fmla="*/ 0 h 1099185"/>
                    <a:gd name="connsiteX34" fmla="*/ 481965 w 661035"/>
                    <a:gd name="connsiteY34" fmla="*/ 141922 h 1099185"/>
                    <a:gd name="connsiteX35" fmla="*/ 575310 w 661035"/>
                    <a:gd name="connsiteY35" fmla="*/ 214313 h 1099185"/>
                    <a:gd name="connsiteX36" fmla="*/ 661035 w 661035"/>
                    <a:gd name="connsiteY36" fmla="*/ 504825 h 1099185"/>
                    <a:gd name="connsiteX37" fmla="*/ 621030 w 661035"/>
                    <a:gd name="connsiteY37" fmla="*/ 739140 h 1099185"/>
                    <a:gd name="connsiteX38" fmla="*/ 360045 w 661035"/>
                    <a:gd name="connsiteY38" fmla="*/ 597218 h 1099185"/>
                    <a:gd name="connsiteX39" fmla="*/ 400050 w 661035"/>
                    <a:gd name="connsiteY39" fmla="*/ 362902 h 1099185"/>
                    <a:gd name="connsiteX40" fmla="*/ 314325 w 661035"/>
                    <a:gd name="connsiteY40" fmla="*/ 72390 h 1099185"/>
                    <a:gd name="connsiteX41" fmla="*/ 220980 w 661035"/>
                    <a:gd name="connsiteY41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239078 w 661035"/>
                    <a:gd name="connsiteY26" fmla="*/ 798196 h 1099185"/>
                    <a:gd name="connsiteX27" fmla="*/ 277307 w 661035"/>
                    <a:gd name="connsiteY27" fmla="*/ 750642 h 1099185"/>
                    <a:gd name="connsiteX28" fmla="*/ 277178 w 661035"/>
                    <a:gd name="connsiteY28" fmla="*/ 750571 h 1099185"/>
                    <a:gd name="connsiteX29" fmla="*/ 284798 w 661035"/>
                    <a:gd name="connsiteY29" fmla="*/ 740093 h 1099185"/>
                    <a:gd name="connsiteX30" fmla="*/ 323850 w 661035"/>
                    <a:gd name="connsiteY30" fmla="*/ 676275 h 1099185"/>
                    <a:gd name="connsiteX31" fmla="*/ 359092 w 661035"/>
                    <a:gd name="connsiteY31" fmla="*/ 597218 h 1099185"/>
                    <a:gd name="connsiteX32" fmla="*/ 220980 w 661035"/>
                    <a:gd name="connsiteY32" fmla="*/ 0 h 1099185"/>
                    <a:gd name="connsiteX33" fmla="*/ 481965 w 661035"/>
                    <a:gd name="connsiteY33" fmla="*/ 141922 h 1099185"/>
                    <a:gd name="connsiteX34" fmla="*/ 575310 w 661035"/>
                    <a:gd name="connsiteY34" fmla="*/ 214313 h 1099185"/>
                    <a:gd name="connsiteX35" fmla="*/ 661035 w 661035"/>
                    <a:gd name="connsiteY35" fmla="*/ 504825 h 1099185"/>
                    <a:gd name="connsiteX36" fmla="*/ 621030 w 661035"/>
                    <a:gd name="connsiteY36" fmla="*/ 739140 h 1099185"/>
                    <a:gd name="connsiteX37" fmla="*/ 360045 w 661035"/>
                    <a:gd name="connsiteY37" fmla="*/ 597218 h 1099185"/>
                    <a:gd name="connsiteX38" fmla="*/ 400050 w 661035"/>
                    <a:gd name="connsiteY38" fmla="*/ 362902 h 1099185"/>
                    <a:gd name="connsiteX39" fmla="*/ 314325 w 661035"/>
                    <a:gd name="connsiteY39" fmla="*/ 72390 h 1099185"/>
                    <a:gd name="connsiteX40" fmla="*/ 220980 w 661035"/>
                    <a:gd name="connsiteY40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60008 w 661035"/>
                    <a:gd name="connsiteY20" fmla="*/ 935355 h 1099185"/>
                    <a:gd name="connsiteX21" fmla="*/ 135745 w 661035"/>
                    <a:gd name="connsiteY21" fmla="*/ 891807 h 1099185"/>
                    <a:gd name="connsiteX22" fmla="*/ 135255 w 661035"/>
                    <a:gd name="connsiteY22" fmla="*/ 891540 h 1099185"/>
                    <a:gd name="connsiteX23" fmla="*/ 190500 w 661035"/>
                    <a:gd name="connsiteY23" fmla="*/ 847725 h 1099185"/>
                    <a:gd name="connsiteX24" fmla="*/ 239078 w 661035"/>
                    <a:gd name="connsiteY24" fmla="*/ 799148 h 1099185"/>
                    <a:gd name="connsiteX25" fmla="*/ 239078 w 661035"/>
                    <a:gd name="connsiteY25" fmla="*/ 798196 h 1099185"/>
                    <a:gd name="connsiteX26" fmla="*/ 277307 w 661035"/>
                    <a:gd name="connsiteY26" fmla="*/ 750642 h 1099185"/>
                    <a:gd name="connsiteX27" fmla="*/ 277178 w 661035"/>
                    <a:gd name="connsiteY27" fmla="*/ 750571 h 1099185"/>
                    <a:gd name="connsiteX28" fmla="*/ 284798 w 661035"/>
                    <a:gd name="connsiteY28" fmla="*/ 740093 h 1099185"/>
                    <a:gd name="connsiteX29" fmla="*/ 323850 w 661035"/>
                    <a:gd name="connsiteY29" fmla="*/ 676275 h 1099185"/>
                    <a:gd name="connsiteX30" fmla="*/ 359092 w 661035"/>
                    <a:gd name="connsiteY30" fmla="*/ 597218 h 1099185"/>
                    <a:gd name="connsiteX31" fmla="*/ 220980 w 661035"/>
                    <a:gd name="connsiteY31" fmla="*/ 0 h 1099185"/>
                    <a:gd name="connsiteX32" fmla="*/ 481965 w 661035"/>
                    <a:gd name="connsiteY32" fmla="*/ 141922 h 1099185"/>
                    <a:gd name="connsiteX33" fmla="*/ 575310 w 661035"/>
                    <a:gd name="connsiteY33" fmla="*/ 214313 h 1099185"/>
                    <a:gd name="connsiteX34" fmla="*/ 661035 w 661035"/>
                    <a:gd name="connsiteY34" fmla="*/ 504825 h 1099185"/>
                    <a:gd name="connsiteX35" fmla="*/ 621030 w 661035"/>
                    <a:gd name="connsiteY35" fmla="*/ 739140 h 1099185"/>
                    <a:gd name="connsiteX36" fmla="*/ 360045 w 661035"/>
                    <a:gd name="connsiteY36" fmla="*/ 597218 h 1099185"/>
                    <a:gd name="connsiteX37" fmla="*/ 400050 w 661035"/>
                    <a:gd name="connsiteY37" fmla="*/ 362902 h 1099185"/>
                    <a:gd name="connsiteX38" fmla="*/ 314325 w 661035"/>
                    <a:gd name="connsiteY38" fmla="*/ 72390 h 1099185"/>
                    <a:gd name="connsiteX39" fmla="*/ 220980 w 661035"/>
                    <a:gd name="connsiteY39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60008 w 661035"/>
                    <a:gd name="connsiteY19" fmla="*/ 935355 h 1099185"/>
                    <a:gd name="connsiteX20" fmla="*/ 135745 w 661035"/>
                    <a:gd name="connsiteY20" fmla="*/ 891807 h 1099185"/>
                    <a:gd name="connsiteX21" fmla="*/ 135255 w 661035"/>
                    <a:gd name="connsiteY21" fmla="*/ 891540 h 1099185"/>
                    <a:gd name="connsiteX22" fmla="*/ 190500 w 661035"/>
                    <a:gd name="connsiteY22" fmla="*/ 847725 h 1099185"/>
                    <a:gd name="connsiteX23" fmla="*/ 239078 w 661035"/>
                    <a:gd name="connsiteY23" fmla="*/ 799148 h 1099185"/>
                    <a:gd name="connsiteX24" fmla="*/ 239078 w 661035"/>
                    <a:gd name="connsiteY24" fmla="*/ 798196 h 1099185"/>
                    <a:gd name="connsiteX25" fmla="*/ 277307 w 661035"/>
                    <a:gd name="connsiteY25" fmla="*/ 750642 h 1099185"/>
                    <a:gd name="connsiteX26" fmla="*/ 277178 w 661035"/>
                    <a:gd name="connsiteY26" fmla="*/ 750571 h 1099185"/>
                    <a:gd name="connsiteX27" fmla="*/ 284798 w 661035"/>
                    <a:gd name="connsiteY27" fmla="*/ 740093 h 1099185"/>
                    <a:gd name="connsiteX28" fmla="*/ 323850 w 661035"/>
                    <a:gd name="connsiteY28" fmla="*/ 676275 h 1099185"/>
                    <a:gd name="connsiteX29" fmla="*/ 359092 w 661035"/>
                    <a:gd name="connsiteY29" fmla="*/ 597218 h 1099185"/>
                    <a:gd name="connsiteX30" fmla="*/ 220980 w 661035"/>
                    <a:gd name="connsiteY30" fmla="*/ 0 h 1099185"/>
                    <a:gd name="connsiteX31" fmla="*/ 481965 w 661035"/>
                    <a:gd name="connsiteY31" fmla="*/ 141922 h 1099185"/>
                    <a:gd name="connsiteX32" fmla="*/ 575310 w 661035"/>
                    <a:gd name="connsiteY32" fmla="*/ 214313 h 1099185"/>
                    <a:gd name="connsiteX33" fmla="*/ 661035 w 661035"/>
                    <a:gd name="connsiteY33" fmla="*/ 504825 h 1099185"/>
                    <a:gd name="connsiteX34" fmla="*/ 621030 w 661035"/>
                    <a:gd name="connsiteY34" fmla="*/ 739140 h 1099185"/>
                    <a:gd name="connsiteX35" fmla="*/ 360045 w 661035"/>
                    <a:gd name="connsiteY35" fmla="*/ 597218 h 1099185"/>
                    <a:gd name="connsiteX36" fmla="*/ 400050 w 661035"/>
                    <a:gd name="connsiteY36" fmla="*/ 362902 h 1099185"/>
                    <a:gd name="connsiteX37" fmla="*/ 314325 w 661035"/>
                    <a:gd name="connsiteY37" fmla="*/ 72390 h 1099185"/>
                    <a:gd name="connsiteX38" fmla="*/ 220980 w 661035"/>
                    <a:gd name="connsiteY38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319088 w 661035"/>
                    <a:gd name="connsiteY14" fmla="*/ 1077277 h 1099185"/>
                    <a:gd name="connsiteX15" fmla="*/ 260985 w 661035"/>
                    <a:gd name="connsiteY15" fmla="*/ 1099185 h 1099185"/>
                    <a:gd name="connsiteX16" fmla="*/ 0 w 661035"/>
                    <a:gd name="connsiteY16" fmla="*/ 957262 h 1099185"/>
                    <a:gd name="connsiteX17" fmla="*/ 59055 w 661035"/>
                    <a:gd name="connsiteY17" fmla="*/ 935355 h 1099185"/>
                    <a:gd name="connsiteX18" fmla="*/ 60008 w 661035"/>
                    <a:gd name="connsiteY18" fmla="*/ 935355 h 1099185"/>
                    <a:gd name="connsiteX19" fmla="*/ 135745 w 661035"/>
                    <a:gd name="connsiteY19" fmla="*/ 891807 h 1099185"/>
                    <a:gd name="connsiteX20" fmla="*/ 135255 w 661035"/>
                    <a:gd name="connsiteY20" fmla="*/ 891540 h 1099185"/>
                    <a:gd name="connsiteX21" fmla="*/ 190500 w 661035"/>
                    <a:gd name="connsiteY21" fmla="*/ 847725 h 1099185"/>
                    <a:gd name="connsiteX22" fmla="*/ 239078 w 661035"/>
                    <a:gd name="connsiteY22" fmla="*/ 799148 h 1099185"/>
                    <a:gd name="connsiteX23" fmla="*/ 239078 w 661035"/>
                    <a:gd name="connsiteY23" fmla="*/ 798196 h 1099185"/>
                    <a:gd name="connsiteX24" fmla="*/ 277307 w 661035"/>
                    <a:gd name="connsiteY24" fmla="*/ 750642 h 1099185"/>
                    <a:gd name="connsiteX25" fmla="*/ 277178 w 661035"/>
                    <a:gd name="connsiteY25" fmla="*/ 750571 h 1099185"/>
                    <a:gd name="connsiteX26" fmla="*/ 284798 w 661035"/>
                    <a:gd name="connsiteY26" fmla="*/ 740093 h 1099185"/>
                    <a:gd name="connsiteX27" fmla="*/ 323850 w 661035"/>
                    <a:gd name="connsiteY27" fmla="*/ 676275 h 1099185"/>
                    <a:gd name="connsiteX28" fmla="*/ 359092 w 661035"/>
                    <a:gd name="connsiteY28" fmla="*/ 597218 h 1099185"/>
                    <a:gd name="connsiteX29" fmla="*/ 220980 w 661035"/>
                    <a:gd name="connsiteY29" fmla="*/ 0 h 1099185"/>
                    <a:gd name="connsiteX30" fmla="*/ 481965 w 661035"/>
                    <a:gd name="connsiteY30" fmla="*/ 141922 h 1099185"/>
                    <a:gd name="connsiteX31" fmla="*/ 575310 w 661035"/>
                    <a:gd name="connsiteY31" fmla="*/ 214313 h 1099185"/>
                    <a:gd name="connsiteX32" fmla="*/ 661035 w 661035"/>
                    <a:gd name="connsiteY32" fmla="*/ 504825 h 1099185"/>
                    <a:gd name="connsiteX33" fmla="*/ 621030 w 661035"/>
                    <a:gd name="connsiteY33" fmla="*/ 739140 h 1099185"/>
                    <a:gd name="connsiteX34" fmla="*/ 360045 w 661035"/>
                    <a:gd name="connsiteY34" fmla="*/ 597218 h 1099185"/>
                    <a:gd name="connsiteX35" fmla="*/ 400050 w 661035"/>
                    <a:gd name="connsiteY35" fmla="*/ 362902 h 1099185"/>
                    <a:gd name="connsiteX36" fmla="*/ 314325 w 661035"/>
                    <a:gd name="connsiteY36" fmla="*/ 72390 h 1099185"/>
                    <a:gd name="connsiteX37" fmla="*/ 220980 w 661035"/>
                    <a:gd name="connsiteY37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319088 w 661035"/>
                    <a:gd name="connsiteY13" fmla="*/ 1077277 h 1099185"/>
                    <a:gd name="connsiteX14" fmla="*/ 260985 w 661035"/>
                    <a:gd name="connsiteY14" fmla="*/ 1099185 h 1099185"/>
                    <a:gd name="connsiteX15" fmla="*/ 0 w 661035"/>
                    <a:gd name="connsiteY15" fmla="*/ 957262 h 1099185"/>
                    <a:gd name="connsiteX16" fmla="*/ 59055 w 661035"/>
                    <a:gd name="connsiteY16" fmla="*/ 935355 h 1099185"/>
                    <a:gd name="connsiteX17" fmla="*/ 60008 w 661035"/>
                    <a:gd name="connsiteY17" fmla="*/ 935355 h 1099185"/>
                    <a:gd name="connsiteX18" fmla="*/ 135745 w 661035"/>
                    <a:gd name="connsiteY18" fmla="*/ 891807 h 1099185"/>
                    <a:gd name="connsiteX19" fmla="*/ 135255 w 661035"/>
                    <a:gd name="connsiteY19" fmla="*/ 891540 h 1099185"/>
                    <a:gd name="connsiteX20" fmla="*/ 190500 w 661035"/>
                    <a:gd name="connsiteY20" fmla="*/ 847725 h 1099185"/>
                    <a:gd name="connsiteX21" fmla="*/ 239078 w 661035"/>
                    <a:gd name="connsiteY21" fmla="*/ 799148 h 1099185"/>
                    <a:gd name="connsiteX22" fmla="*/ 239078 w 661035"/>
                    <a:gd name="connsiteY22" fmla="*/ 798196 h 1099185"/>
                    <a:gd name="connsiteX23" fmla="*/ 277307 w 661035"/>
                    <a:gd name="connsiteY23" fmla="*/ 750642 h 1099185"/>
                    <a:gd name="connsiteX24" fmla="*/ 277178 w 661035"/>
                    <a:gd name="connsiteY24" fmla="*/ 750571 h 1099185"/>
                    <a:gd name="connsiteX25" fmla="*/ 284798 w 661035"/>
                    <a:gd name="connsiteY25" fmla="*/ 740093 h 1099185"/>
                    <a:gd name="connsiteX26" fmla="*/ 323850 w 661035"/>
                    <a:gd name="connsiteY26" fmla="*/ 676275 h 1099185"/>
                    <a:gd name="connsiteX27" fmla="*/ 359092 w 661035"/>
                    <a:gd name="connsiteY27" fmla="*/ 597218 h 1099185"/>
                    <a:gd name="connsiteX28" fmla="*/ 220980 w 661035"/>
                    <a:gd name="connsiteY28" fmla="*/ 0 h 1099185"/>
                    <a:gd name="connsiteX29" fmla="*/ 481965 w 661035"/>
                    <a:gd name="connsiteY29" fmla="*/ 141922 h 1099185"/>
                    <a:gd name="connsiteX30" fmla="*/ 575310 w 661035"/>
                    <a:gd name="connsiteY30" fmla="*/ 214313 h 1099185"/>
                    <a:gd name="connsiteX31" fmla="*/ 661035 w 661035"/>
                    <a:gd name="connsiteY31" fmla="*/ 504825 h 1099185"/>
                    <a:gd name="connsiteX32" fmla="*/ 621030 w 661035"/>
                    <a:gd name="connsiteY32" fmla="*/ 739140 h 1099185"/>
                    <a:gd name="connsiteX33" fmla="*/ 360045 w 661035"/>
                    <a:gd name="connsiteY33" fmla="*/ 597218 h 1099185"/>
                    <a:gd name="connsiteX34" fmla="*/ 400050 w 661035"/>
                    <a:gd name="connsiteY34" fmla="*/ 362902 h 1099185"/>
                    <a:gd name="connsiteX35" fmla="*/ 314325 w 661035"/>
                    <a:gd name="connsiteY35" fmla="*/ 72390 h 1099185"/>
                    <a:gd name="connsiteX36" fmla="*/ 220980 w 661035"/>
                    <a:gd name="connsiteY36" fmla="*/ 0 h 1099185"/>
                    <a:gd name="connsiteX0" fmla="*/ 359092 w 661035"/>
                    <a:gd name="connsiteY0" fmla="*/ 597218 h 1112468"/>
                    <a:gd name="connsiteX1" fmla="*/ 620078 w 661035"/>
                    <a:gd name="connsiteY1" fmla="*/ 739140 h 1112468"/>
                    <a:gd name="connsiteX2" fmla="*/ 584835 w 661035"/>
                    <a:gd name="connsiteY2" fmla="*/ 818198 h 1112468"/>
                    <a:gd name="connsiteX3" fmla="*/ 584836 w 661035"/>
                    <a:gd name="connsiteY3" fmla="*/ 818198 h 1112468"/>
                    <a:gd name="connsiteX4" fmla="*/ 545783 w 661035"/>
                    <a:gd name="connsiteY4" fmla="*/ 882015 h 1112468"/>
                    <a:gd name="connsiteX5" fmla="*/ 538930 w 661035"/>
                    <a:gd name="connsiteY5" fmla="*/ 891439 h 1112468"/>
                    <a:gd name="connsiteX6" fmla="*/ 539116 w 661035"/>
                    <a:gd name="connsiteY6" fmla="*/ 891540 h 1112468"/>
                    <a:gd name="connsiteX7" fmla="*/ 500063 w 661035"/>
                    <a:gd name="connsiteY7" fmla="*/ 940118 h 1112468"/>
                    <a:gd name="connsiteX8" fmla="*/ 500063 w 661035"/>
                    <a:gd name="connsiteY8" fmla="*/ 941070 h 1112468"/>
                    <a:gd name="connsiteX9" fmla="*/ 451485 w 661035"/>
                    <a:gd name="connsiteY9" fmla="*/ 989648 h 1112468"/>
                    <a:gd name="connsiteX10" fmla="*/ 396629 w 661035"/>
                    <a:gd name="connsiteY10" fmla="*/ 1033155 h 1112468"/>
                    <a:gd name="connsiteX11" fmla="*/ 397193 w 661035"/>
                    <a:gd name="connsiteY11" fmla="*/ 1033462 h 1112468"/>
                    <a:gd name="connsiteX12" fmla="*/ 320041 w 661035"/>
                    <a:gd name="connsiteY12" fmla="*/ 1076325 h 1112468"/>
                    <a:gd name="connsiteX13" fmla="*/ 319088 w 661035"/>
                    <a:gd name="connsiteY13" fmla="*/ 1077277 h 1112468"/>
                    <a:gd name="connsiteX14" fmla="*/ 247796 w 661035"/>
                    <a:gd name="connsiteY14" fmla="*/ 1112468 h 1112468"/>
                    <a:gd name="connsiteX15" fmla="*/ 0 w 661035"/>
                    <a:gd name="connsiteY15" fmla="*/ 957262 h 1112468"/>
                    <a:gd name="connsiteX16" fmla="*/ 59055 w 661035"/>
                    <a:gd name="connsiteY16" fmla="*/ 935355 h 1112468"/>
                    <a:gd name="connsiteX17" fmla="*/ 60008 w 661035"/>
                    <a:gd name="connsiteY17" fmla="*/ 935355 h 1112468"/>
                    <a:gd name="connsiteX18" fmla="*/ 135745 w 661035"/>
                    <a:gd name="connsiteY18" fmla="*/ 891807 h 1112468"/>
                    <a:gd name="connsiteX19" fmla="*/ 135255 w 661035"/>
                    <a:gd name="connsiteY19" fmla="*/ 891540 h 1112468"/>
                    <a:gd name="connsiteX20" fmla="*/ 190500 w 661035"/>
                    <a:gd name="connsiteY20" fmla="*/ 847725 h 1112468"/>
                    <a:gd name="connsiteX21" fmla="*/ 239078 w 661035"/>
                    <a:gd name="connsiteY21" fmla="*/ 799148 h 1112468"/>
                    <a:gd name="connsiteX22" fmla="*/ 239078 w 661035"/>
                    <a:gd name="connsiteY22" fmla="*/ 798196 h 1112468"/>
                    <a:gd name="connsiteX23" fmla="*/ 277307 w 661035"/>
                    <a:gd name="connsiteY23" fmla="*/ 750642 h 1112468"/>
                    <a:gd name="connsiteX24" fmla="*/ 277178 w 661035"/>
                    <a:gd name="connsiteY24" fmla="*/ 750571 h 1112468"/>
                    <a:gd name="connsiteX25" fmla="*/ 284798 w 661035"/>
                    <a:gd name="connsiteY25" fmla="*/ 740093 h 1112468"/>
                    <a:gd name="connsiteX26" fmla="*/ 323850 w 661035"/>
                    <a:gd name="connsiteY26" fmla="*/ 676275 h 1112468"/>
                    <a:gd name="connsiteX27" fmla="*/ 359092 w 661035"/>
                    <a:gd name="connsiteY27" fmla="*/ 597218 h 1112468"/>
                    <a:gd name="connsiteX28" fmla="*/ 220980 w 661035"/>
                    <a:gd name="connsiteY28" fmla="*/ 0 h 1112468"/>
                    <a:gd name="connsiteX29" fmla="*/ 481965 w 661035"/>
                    <a:gd name="connsiteY29" fmla="*/ 141922 h 1112468"/>
                    <a:gd name="connsiteX30" fmla="*/ 575310 w 661035"/>
                    <a:gd name="connsiteY30" fmla="*/ 214313 h 1112468"/>
                    <a:gd name="connsiteX31" fmla="*/ 661035 w 661035"/>
                    <a:gd name="connsiteY31" fmla="*/ 504825 h 1112468"/>
                    <a:gd name="connsiteX32" fmla="*/ 621030 w 661035"/>
                    <a:gd name="connsiteY32" fmla="*/ 739140 h 1112468"/>
                    <a:gd name="connsiteX33" fmla="*/ 360045 w 661035"/>
                    <a:gd name="connsiteY33" fmla="*/ 597218 h 1112468"/>
                    <a:gd name="connsiteX34" fmla="*/ 400050 w 661035"/>
                    <a:gd name="connsiteY34" fmla="*/ 362902 h 1112468"/>
                    <a:gd name="connsiteX35" fmla="*/ 314325 w 661035"/>
                    <a:gd name="connsiteY35" fmla="*/ 72390 h 1112468"/>
                    <a:gd name="connsiteX36" fmla="*/ 220980 w 661035"/>
                    <a:gd name="connsiteY36" fmla="*/ 0 h 1112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61035" h="1112468">
                      <a:moveTo>
                        <a:pt x="359092" y="597218"/>
                      </a:moveTo>
                      <a:lnTo>
                        <a:pt x="620078" y="739140"/>
                      </a:lnTo>
                      <a:lnTo>
                        <a:pt x="584835" y="818198"/>
                      </a:lnTo>
                      <a:lnTo>
                        <a:pt x="584836" y="818198"/>
                      </a:lnTo>
                      <a:cubicBezTo>
                        <a:pt x="573405" y="840105"/>
                        <a:pt x="560070" y="861060"/>
                        <a:pt x="545783" y="882015"/>
                      </a:cubicBezTo>
                      <a:lnTo>
                        <a:pt x="538930" y="891439"/>
                      </a:lnTo>
                      <a:lnTo>
                        <a:pt x="539116" y="891540"/>
                      </a:lnTo>
                      <a:cubicBezTo>
                        <a:pt x="525780" y="908686"/>
                        <a:pt x="513398" y="924878"/>
                        <a:pt x="500063" y="940118"/>
                      </a:cubicBezTo>
                      <a:lnTo>
                        <a:pt x="500063" y="941070"/>
                      </a:lnTo>
                      <a:cubicBezTo>
                        <a:pt x="483870" y="958215"/>
                        <a:pt x="467678" y="974408"/>
                        <a:pt x="451485" y="989648"/>
                      </a:cubicBezTo>
                      <a:lnTo>
                        <a:pt x="396629" y="1033155"/>
                      </a:lnTo>
                      <a:lnTo>
                        <a:pt x="397193" y="1033462"/>
                      </a:lnTo>
                      <a:cubicBezTo>
                        <a:pt x="371475" y="1049655"/>
                        <a:pt x="346711" y="1063943"/>
                        <a:pt x="320041" y="1076325"/>
                      </a:cubicBezTo>
                      <a:lnTo>
                        <a:pt x="319088" y="1077277"/>
                      </a:lnTo>
                      <a:lnTo>
                        <a:pt x="247796" y="1112468"/>
                      </a:lnTo>
                      <a:lnTo>
                        <a:pt x="0" y="957262"/>
                      </a:lnTo>
                      <a:lnTo>
                        <a:pt x="59055" y="935355"/>
                      </a:lnTo>
                      <a:lnTo>
                        <a:pt x="60008" y="935355"/>
                      </a:lnTo>
                      <a:lnTo>
                        <a:pt x="135745" y="891807"/>
                      </a:lnTo>
                      <a:lnTo>
                        <a:pt x="135255" y="891540"/>
                      </a:lnTo>
                      <a:cubicBezTo>
                        <a:pt x="154305" y="878205"/>
                        <a:pt x="173355" y="863918"/>
                        <a:pt x="190500" y="847725"/>
                      </a:cubicBezTo>
                      <a:cubicBezTo>
                        <a:pt x="207645" y="832486"/>
                        <a:pt x="222885" y="816293"/>
                        <a:pt x="239078" y="799148"/>
                      </a:cubicBezTo>
                      <a:lnTo>
                        <a:pt x="239078" y="798196"/>
                      </a:lnTo>
                      <a:lnTo>
                        <a:pt x="277307" y="750642"/>
                      </a:lnTo>
                      <a:lnTo>
                        <a:pt x="277178" y="750571"/>
                      </a:lnTo>
                      <a:cubicBezTo>
                        <a:pt x="280036" y="746761"/>
                        <a:pt x="281941" y="743903"/>
                        <a:pt x="284798" y="740093"/>
                      </a:cubicBezTo>
                      <a:cubicBezTo>
                        <a:pt x="299086" y="719138"/>
                        <a:pt x="312420" y="698183"/>
                        <a:pt x="323850" y="676275"/>
                      </a:cubicBezTo>
                      <a:cubicBezTo>
                        <a:pt x="337185" y="650558"/>
                        <a:pt x="349567" y="623888"/>
                        <a:pt x="359092" y="597218"/>
                      </a:cubicBezTo>
                      <a:close/>
                      <a:moveTo>
                        <a:pt x="220980" y="0"/>
                      </a:moveTo>
                      <a:lnTo>
                        <a:pt x="481965" y="141922"/>
                      </a:lnTo>
                      <a:cubicBezTo>
                        <a:pt x="521970" y="163830"/>
                        <a:pt x="553403" y="187642"/>
                        <a:pt x="575310" y="214313"/>
                      </a:cubicBezTo>
                      <a:cubicBezTo>
                        <a:pt x="632460" y="281940"/>
                        <a:pt x="661035" y="379095"/>
                        <a:pt x="661035" y="504825"/>
                      </a:cubicBezTo>
                      <a:cubicBezTo>
                        <a:pt x="660083" y="588645"/>
                        <a:pt x="646748" y="666750"/>
                        <a:pt x="621030" y="739140"/>
                      </a:cubicBezTo>
                      <a:lnTo>
                        <a:pt x="360045" y="597218"/>
                      </a:lnTo>
                      <a:cubicBezTo>
                        <a:pt x="386715" y="524827"/>
                        <a:pt x="400050" y="446722"/>
                        <a:pt x="400050" y="362902"/>
                      </a:cubicBezTo>
                      <a:cubicBezTo>
                        <a:pt x="400050" y="237172"/>
                        <a:pt x="371475" y="140970"/>
                        <a:pt x="314325" y="72390"/>
                      </a:cubicBezTo>
                      <a:cubicBezTo>
                        <a:pt x="291465" y="45720"/>
                        <a:pt x="260985" y="20955"/>
                        <a:pt x="22098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16E10B06-9365-4B69-A9B2-58D853DD4805}"/>
                    </a:ext>
                  </a:extLst>
                </p:cNvPr>
                <p:cNvSpPr/>
                <p:nvPr/>
              </p:nvSpPr>
              <p:spPr>
                <a:xfrm>
                  <a:off x="2967026" y="3229268"/>
                  <a:ext cx="673417" cy="247650"/>
                </a:xfrm>
                <a:custGeom>
                  <a:avLst/>
                  <a:gdLst>
                    <a:gd name="connsiteX0" fmla="*/ 261937 w 673417"/>
                    <a:gd name="connsiteY0" fmla="*/ 45720 h 247650"/>
                    <a:gd name="connsiteX1" fmla="*/ 288607 w 673417"/>
                    <a:gd name="connsiteY1" fmla="*/ 53340 h 247650"/>
                    <a:gd name="connsiteX2" fmla="*/ 387667 w 673417"/>
                    <a:gd name="connsiteY2" fmla="*/ 93345 h 247650"/>
                    <a:gd name="connsiteX3" fmla="*/ 412432 w 673417"/>
                    <a:gd name="connsiteY3" fmla="*/ 105728 h 247650"/>
                    <a:gd name="connsiteX4" fmla="*/ 673417 w 673417"/>
                    <a:gd name="connsiteY4" fmla="*/ 247650 h 247650"/>
                    <a:gd name="connsiteX5" fmla="*/ 647700 w 673417"/>
                    <a:gd name="connsiteY5" fmla="*/ 235267 h 247650"/>
                    <a:gd name="connsiteX6" fmla="*/ 644991 w 673417"/>
                    <a:gd name="connsiteY6" fmla="*/ 233789 h 247650"/>
                    <a:gd name="connsiteX7" fmla="*/ 549592 w 673417"/>
                    <a:gd name="connsiteY7" fmla="*/ 195262 h 247650"/>
                    <a:gd name="connsiteX8" fmla="*/ 522922 w 673417"/>
                    <a:gd name="connsiteY8" fmla="*/ 186690 h 247650"/>
                    <a:gd name="connsiteX9" fmla="*/ 0 w 673417"/>
                    <a:gd name="connsiteY9" fmla="*/ 0 h 247650"/>
                    <a:gd name="connsiteX10" fmla="*/ 80010 w 673417"/>
                    <a:gd name="connsiteY10" fmla="*/ 11430 h 247650"/>
                    <a:gd name="connsiteX11" fmla="*/ 80421 w 673417"/>
                    <a:gd name="connsiteY11" fmla="*/ 11654 h 247650"/>
                    <a:gd name="connsiteX12" fmla="*/ 185499 w 673417"/>
                    <a:gd name="connsiteY12" fmla="*/ 28933 h 247650"/>
                    <a:gd name="connsiteX13" fmla="*/ 261937 w 673417"/>
                    <a:gd name="connsiteY13" fmla="*/ 45720 h 247650"/>
                    <a:gd name="connsiteX14" fmla="*/ 522922 w 673417"/>
                    <a:gd name="connsiteY14" fmla="*/ 187643 h 247650"/>
                    <a:gd name="connsiteX15" fmla="*/ 340042 w 673417"/>
                    <a:gd name="connsiteY15" fmla="*/ 153353 h 247650"/>
                    <a:gd name="connsiteX16" fmla="*/ 260985 w 673417"/>
                    <a:gd name="connsiteY16" fmla="*/ 141923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73417" h="247650">
                      <a:moveTo>
                        <a:pt x="261937" y="45720"/>
                      </a:moveTo>
                      <a:cubicBezTo>
                        <a:pt x="271462" y="48578"/>
                        <a:pt x="280987" y="50483"/>
                        <a:pt x="288607" y="53340"/>
                      </a:cubicBezTo>
                      <a:cubicBezTo>
                        <a:pt x="323850" y="64770"/>
                        <a:pt x="357187" y="79058"/>
                        <a:pt x="387667" y="93345"/>
                      </a:cubicBezTo>
                      <a:cubicBezTo>
                        <a:pt x="396240" y="97155"/>
                        <a:pt x="404812" y="101917"/>
                        <a:pt x="412432" y="105728"/>
                      </a:cubicBezTo>
                      <a:lnTo>
                        <a:pt x="673417" y="247650"/>
                      </a:lnTo>
                      <a:cubicBezTo>
                        <a:pt x="664845" y="243840"/>
                        <a:pt x="656272" y="239078"/>
                        <a:pt x="647700" y="235267"/>
                      </a:cubicBezTo>
                      <a:lnTo>
                        <a:pt x="644991" y="233789"/>
                      </a:lnTo>
                      <a:lnTo>
                        <a:pt x="549592" y="195262"/>
                      </a:lnTo>
                      <a:cubicBezTo>
                        <a:pt x="541972" y="192405"/>
                        <a:pt x="532447" y="189548"/>
                        <a:pt x="522922" y="186690"/>
                      </a:cubicBezTo>
                      <a:close/>
                      <a:moveTo>
                        <a:pt x="0" y="0"/>
                      </a:moveTo>
                      <a:lnTo>
                        <a:pt x="80010" y="11430"/>
                      </a:lnTo>
                      <a:lnTo>
                        <a:pt x="80421" y="11654"/>
                      </a:lnTo>
                      <a:lnTo>
                        <a:pt x="185499" y="28933"/>
                      </a:lnTo>
                      <a:cubicBezTo>
                        <a:pt x="215979" y="34528"/>
                        <a:pt x="241458" y="40005"/>
                        <a:pt x="261937" y="45720"/>
                      </a:cubicBezTo>
                      <a:lnTo>
                        <a:pt x="522922" y="187643"/>
                      </a:lnTo>
                      <a:cubicBezTo>
                        <a:pt x="481965" y="176213"/>
                        <a:pt x="421004" y="164783"/>
                        <a:pt x="340042" y="153353"/>
                      </a:cubicBezTo>
                      <a:lnTo>
                        <a:pt x="260985" y="1419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8D2508CC-9580-4CDC-B945-0527D9CD8BCF}"/>
                    </a:ext>
                  </a:extLst>
                </p:cNvPr>
                <p:cNvSpPr/>
                <p:nvPr/>
              </p:nvSpPr>
              <p:spPr>
                <a:xfrm>
                  <a:off x="2707091" y="3532163"/>
                  <a:ext cx="257175" cy="1238250"/>
                </a:xfrm>
                <a:custGeom>
                  <a:avLst/>
                  <a:gdLst>
                    <a:gd name="connsiteX0" fmla="*/ 260985 w 257175"/>
                    <a:gd name="connsiteY0" fmla="*/ 1244918 h 1238250"/>
                    <a:gd name="connsiteX1" fmla="*/ 0 w 257175"/>
                    <a:gd name="connsiteY1" fmla="*/ 1102995 h 1238250"/>
                    <a:gd name="connsiteX2" fmla="*/ 1905 w 257175"/>
                    <a:gd name="connsiteY2" fmla="*/ 0 h 1238250"/>
                    <a:gd name="connsiteX3" fmla="*/ 262890 w 257175"/>
                    <a:gd name="connsiteY3" fmla="*/ 141922 h 123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238250">
                      <a:moveTo>
                        <a:pt x="260985" y="1244918"/>
                      </a:moveTo>
                      <a:lnTo>
                        <a:pt x="0" y="1102995"/>
                      </a:lnTo>
                      <a:lnTo>
                        <a:pt x="1905" y="0"/>
                      </a:lnTo>
                      <a:lnTo>
                        <a:pt x="262890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9A6B4527-6C1D-4E70-B70D-060BB6FDCE5C}"/>
                    </a:ext>
                  </a:extLst>
                </p:cNvPr>
                <p:cNvSpPr/>
                <p:nvPr/>
              </p:nvSpPr>
              <p:spPr>
                <a:xfrm>
                  <a:off x="3110832" y="2270955"/>
                  <a:ext cx="457201" cy="495301"/>
                </a:xfrm>
                <a:custGeom>
                  <a:avLst/>
                  <a:gdLst>
                    <a:gd name="connsiteX0" fmla="*/ 459105 w 457200"/>
                    <a:gd name="connsiteY0" fmla="*/ 500063 h 495300"/>
                    <a:gd name="connsiteX1" fmla="*/ 198120 w 457200"/>
                    <a:gd name="connsiteY1" fmla="*/ 358140 h 495300"/>
                    <a:gd name="connsiteX2" fmla="*/ 80963 w 457200"/>
                    <a:gd name="connsiteY2" fmla="*/ 62865 h 495300"/>
                    <a:gd name="connsiteX3" fmla="*/ 0 w 457200"/>
                    <a:gd name="connsiteY3" fmla="*/ 0 h 495300"/>
                    <a:gd name="connsiteX4" fmla="*/ 260985 w 457200"/>
                    <a:gd name="connsiteY4" fmla="*/ 141923 h 495300"/>
                    <a:gd name="connsiteX5" fmla="*/ 341948 w 457200"/>
                    <a:gd name="connsiteY5" fmla="*/ 204788 h 495300"/>
                    <a:gd name="connsiteX6" fmla="*/ 459105 w 457200"/>
                    <a:gd name="connsiteY6" fmla="*/ 500063 h 49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495300">
                      <a:moveTo>
                        <a:pt x="459105" y="500063"/>
                      </a:moveTo>
                      <a:lnTo>
                        <a:pt x="198120" y="358140"/>
                      </a:lnTo>
                      <a:cubicBezTo>
                        <a:pt x="179070" y="224790"/>
                        <a:pt x="140017" y="126683"/>
                        <a:pt x="80963" y="62865"/>
                      </a:cubicBezTo>
                      <a:cubicBezTo>
                        <a:pt x="57150" y="38100"/>
                        <a:pt x="30480" y="17145"/>
                        <a:pt x="0" y="0"/>
                      </a:cubicBezTo>
                      <a:lnTo>
                        <a:pt x="260985" y="141923"/>
                      </a:lnTo>
                      <a:cubicBezTo>
                        <a:pt x="291465" y="158115"/>
                        <a:pt x="318135" y="179070"/>
                        <a:pt x="341948" y="204788"/>
                      </a:cubicBezTo>
                      <a:cubicBezTo>
                        <a:pt x="401955" y="268605"/>
                        <a:pt x="441008" y="366713"/>
                        <a:pt x="459105" y="500063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BBF6ECC9-4158-4E48-87FB-675A6F827C3F}"/>
                    </a:ext>
                  </a:extLst>
                </p:cNvPr>
                <p:cNvSpPr/>
                <p:nvPr/>
              </p:nvSpPr>
              <p:spPr>
                <a:xfrm>
                  <a:off x="2541356" y="3138780"/>
                  <a:ext cx="428625" cy="200026"/>
                </a:xfrm>
                <a:custGeom>
                  <a:avLst/>
                  <a:gdLst>
                    <a:gd name="connsiteX0" fmla="*/ 0 w 428625"/>
                    <a:gd name="connsiteY0" fmla="*/ 0 h 200026"/>
                    <a:gd name="connsiteX1" fmla="*/ 17145 w 428625"/>
                    <a:gd name="connsiteY1" fmla="*/ 8573 h 200026"/>
                    <a:gd name="connsiteX2" fmla="*/ 109538 w 428625"/>
                    <a:gd name="connsiteY2" fmla="*/ 44768 h 200026"/>
                    <a:gd name="connsiteX3" fmla="*/ 370023 w 428625"/>
                    <a:gd name="connsiteY3" fmla="*/ 186418 h 200026"/>
                    <a:gd name="connsiteX4" fmla="*/ 110490 w 428625"/>
                    <a:gd name="connsiteY4" fmla="*/ 44768 h 200026"/>
                    <a:gd name="connsiteX5" fmla="*/ 168592 w 428625"/>
                    <a:gd name="connsiteY5" fmla="*/ 59056 h 200026"/>
                    <a:gd name="connsiteX6" fmla="*/ 428625 w 428625"/>
                    <a:gd name="connsiteY6" fmla="*/ 200026 h 200026"/>
                    <a:gd name="connsiteX7" fmla="*/ 370523 w 428625"/>
                    <a:gd name="connsiteY7" fmla="*/ 186691 h 200026"/>
                    <a:gd name="connsiteX8" fmla="*/ 370517 w 428625"/>
                    <a:gd name="connsiteY8" fmla="*/ 186688 h 200026"/>
                    <a:gd name="connsiteX9" fmla="*/ 278130 w 428625"/>
                    <a:gd name="connsiteY9" fmla="*/ 150495 h 200026"/>
                    <a:gd name="connsiteX10" fmla="*/ 260985 w 428625"/>
                    <a:gd name="connsiteY10" fmla="*/ 141923 h 200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8625" h="200026">
                      <a:moveTo>
                        <a:pt x="0" y="0"/>
                      </a:moveTo>
                      <a:cubicBezTo>
                        <a:pt x="5715" y="2858"/>
                        <a:pt x="11430" y="5715"/>
                        <a:pt x="17145" y="8573"/>
                      </a:cubicBezTo>
                      <a:cubicBezTo>
                        <a:pt x="44767" y="21908"/>
                        <a:pt x="75248" y="34290"/>
                        <a:pt x="109538" y="44768"/>
                      </a:cubicBezTo>
                      <a:lnTo>
                        <a:pt x="370023" y="186418"/>
                      </a:lnTo>
                      <a:lnTo>
                        <a:pt x="110490" y="44768"/>
                      </a:lnTo>
                      <a:lnTo>
                        <a:pt x="168592" y="59056"/>
                      </a:lnTo>
                      <a:lnTo>
                        <a:pt x="428625" y="200026"/>
                      </a:lnTo>
                      <a:lnTo>
                        <a:pt x="370523" y="186691"/>
                      </a:lnTo>
                      <a:lnTo>
                        <a:pt x="370517" y="186688"/>
                      </a:lnTo>
                      <a:lnTo>
                        <a:pt x="278130" y="150495"/>
                      </a:lnTo>
                      <a:cubicBezTo>
                        <a:pt x="272415" y="147638"/>
                        <a:pt x="266700" y="144780"/>
                        <a:pt x="260985" y="1419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EF0C6BF0-8D21-43BB-A8C3-ADC1E2594500}"/>
                    </a:ext>
                  </a:extLst>
                </p:cNvPr>
                <p:cNvSpPr/>
                <p:nvPr/>
              </p:nvSpPr>
              <p:spPr>
                <a:xfrm>
                  <a:off x="2969883" y="1938632"/>
                  <a:ext cx="618767" cy="219303"/>
                </a:xfrm>
                <a:custGeom>
                  <a:avLst/>
                  <a:gdLst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236092 w 603786"/>
                    <a:gd name="connsiteY8" fmla="*/ 34757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323751 w 603786"/>
                    <a:gd name="connsiteY4" fmla="*/ 66771 h 218219"/>
                    <a:gd name="connsiteX5" fmla="*/ 0 w 603786"/>
                    <a:gd name="connsiteY5" fmla="*/ 0 h 218219"/>
                    <a:gd name="connsiteX6" fmla="*/ 100965 w 603786"/>
                    <a:gd name="connsiteY6" fmla="*/ 2857 h 218219"/>
                    <a:gd name="connsiteX7" fmla="*/ 102772 w 603786"/>
                    <a:gd name="connsiteY7" fmla="*/ 3833 h 218219"/>
                    <a:gd name="connsiteX8" fmla="*/ 214213 w 603786"/>
                    <a:gd name="connsiteY8" fmla="*/ 22860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16" fmla="*/ 0 w 603786"/>
                    <a:gd name="connsiteY16" fmla="*/ 0 h 218219"/>
                    <a:gd name="connsiteX0" fmla="*/ 323751 w 603786"/>
                    <a:gd name="connsiteY0" fmla="*/ 66771 h 218219"/>
                    <a:gd name="connsiteX1" fmla="*/ 603786 w 603786"/>
                    <a:gd name="connsiteY1" fmla="*/ 218219 h 218219"/>
                    <a:gd name="connsiteX2" fmla="*/ 584736 w 603786"/>
                    <a:gd name="connsiteY2" fmla="*/ 208694 h 218219"/>
                    <a:gd name="connsiteX3" fmla="*/ 323751 w 603786"/>
                    <a:gd name="connsiteY3" fmla="*/ 66771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323751 w 603786"/>
                    <a:gd name="connsiteY8" fmla="*/ 66772 h 218219"/>
                    <a:gd name="connsiteX9" fmla="*/ 584736 w 603786"/>
                    <a:gd name="connsiteY9" fmla="*/ 208695 h 218219"/>
                    <a:gd name="connsiteX10" fmla="*/ 475198 w 603786"/>
                    <a:gd name="connsiteY10" fmla="*/ 168690 h 218219"/>
                    <a:gd name="connsiteX11" fmla="*/ 464489 w 603786"/>
                    <a:gd name="connsiteY11" fmla="*/ 162866 h 218219"/>
                    <a:gd name="connsiteX12" fmla="*/ 358041 w 603786"/>
                    <a:gd name="connsiteY12" fmla="*/ 143827 h 218219"/>
                    <a:gd name="connsiteX13" fmla="*/ 357901 w 603786"/>
                    <a:gd name="connsiteY13" fmla="*/ 143751 h 218219"/>
                    <a:gd name="connsiteX14" fmla="*/ 260033 w 603786"/>
                    <a:gd name="connsiteY14" fmla="*/ 141922 h 218219"/>
                    <a:gd name="connsiteX15" fmla="*/ 0 w 603786"/>
                    <a:gd name="connsiteY15" fmla="*/ 0 h 218219"/>
                    <a:gd name="connsiteX0" fmla="*/ 323751 w 584736"/>
                    <a:gd name="connsiteY0" fmla="*/ 66771 h 208695"/>
                    <a:gd name="connsiteX1" fmla="*/ 584736 w 584736"/>
                    <a:gd name="connsiteY1" fmla="*/ 208694 h 208695"/>
                    <a:gd name="connsiteX2" fmla="*/ 323751 w 584736"/>
                    <a:gd name="connsiteY2" fmla="*/ 66771 h 208695"/>
                    <a:gd name="connsiteX3" fmla="*/ 0 w 584736"/>
                    <a:gd name="connsiteY3" fmla="*/ 0 h 208695"/>
                    <a:gd name="connsiteX4" fmla="*/ 100965 w 584736"/>
                    <a:gd name="connsiteY4" fmla="*/ 2857 h 208695"/>
                    <a:gd name="connsiteX5" fmla="*/ 102772 w 584736"/>
                    <a:gd name="connsiteY5" fmla="*/ 3833 h 208695"/>
                    <a:gd name="connsiteX6" fmla="*/ 214213 w 584736"/>
                    <a:gd name="connsiteY6" fmla="*/ 22860 h 208695"/>
                    <a:gd name="connsiteX7" fmla="*/ 323751 w 584736"/>
                    <a:gd name="connsiteY7" fmla="*/ 66772 h 208695"/>
                    <a:gd name="connsiteX8" fmla="*/ 584736 w 584736"/>
                    <a:gd name="connsiteY8" fmla="*/ 208695 h 208695"/>
                    <a:gd name="connsiteX9" fmla="*/ 475198 w 584736"/>
                    <a:gd name="connsiteY9" fmla="*/ 168690 h 208695"/>
                    <a:gd name="connsiteX10" fmla="*/ 464489 w 584736"/>
                    <a:gd name="connsiteY10" fmla="*/ 162866 h 208695"/>
                    <a:gd name="connsiteX11" fmla="*/ 358041 w 584736"/>
                    <a:gd name="connsiteY11" fmla="*/ 143827 h 208695"/>
                    <a:gd name="connsiteX12" fmla="*/ 357901 w 584736"/>
                    <a:gd name="connsiteY12" fmla="*/ 143751 h 208695"/>
                    <a:gd name="connsiteX13" fmla="*/ 260033 w 584736"/>
                    <a:gd name="connsiteY13" fmla="*/ 141922 h 208695"/>
                    <a:gd name="connsiteX14" fmla="*/ 0 w 584736"/>
                    <a:gd name="connsiteY14" fmla="*/ 0 h 208695"/>
                    <a:gd name="connsiteX0" fmla="*/ 323751 w 615997"/>
                    <a:gd name="connsiteY0" fmla="*/ 66771 h 216510"/>
                    <a:gd name="connsiteX1" fmla="*/ 584736 w 615997"/>
                    <a:gd name="connsiteY1" fmla="*/ 208694 h 216510"/>
                    <a:gd name="connsiteX2" fmla="*/ 323751 w 615997"/>
                    <a:gd name="connsiteY2" fmla="*/ 66771 h 216510"/>
                    <a:gd name="connsiteX3" fmla="*/ 0 w 615997"/>
                    <a:gd name="connsiteY3" fmla="*/ 0 h 216510"/>
                    <a:gd name="connsiteX4" fmla="*/ 100965 w 615997"/>
                    <a:gd name="connsiteY4" fmla="*/ 2857 h 216510"/>
                    <a:gd name="connsiteX5" fmla="*/ 102772 w 615997"/>
                    <a:gd name="connsiteY5" fmla="*/ 3833 h 216510"/>
                    <a:gd name="connsiteX6" fmla="*/ 214213 w 615997"/>
                    <a:gd name="connsiteY6" fmla="*/ 22860 h 216510"/>
                    <a:gd name="connsiteX7" fmla="*/ 323751 w 615997"/>
                    <a:gd name="connsiteY7" fmla="*/ 66772 h 216510"/>
                    <a:gd name="connsiteX8" fmla="*/ 615997 w 615997"/>
                    <a:gd name="connsiteY8" fmla="*/ 216510 h 216510"/>
                    <a:gd name="connsiteX9" fmla="*/ 475198 w 615997"/>
                    <a:gd name="connsiteY9" fmla="*/ 168690 h 216510"/>
                    <a:gd name="connsiteX10" fmla="*/ 464489 w 615997"/>
                    <a:gd name="connsiteY10" fmla="*/ 162866 h 216510"/>
                    <a:gd name="connsiteX11" fmla="*/ 358041 w 615997"/>
                    <a:gd name="connsiteY11" fmla="*/ 143827 h 216510"/>
                    <a:gd name="connsiteX12" fmla="*/ 357901 w 615997"/>
                    <a:gd name="connsiteY12" fmla="*/ 143751 h 216510"/>
                    <a:gd name="connsiteX13" fmla="*/ 260033 w 615997"/>
                    <a:gd name="connsiteY13" fmla="*/ 141922 h 216510"/>
                    <a:gd name="connsiteX14" fmla="*/ 0 w 615997"/>
                    <a:gd name="connsiteY14" fmla="*/ 0 h 216510"/>
                    <a:gd name="connsiteX0" fmla="*/ 323751 w 618767"/>
                    <a:gd name="connsiteY0" fmla="*/ 66771 h 219303"/>
                    <a:gd name="connsiteX1" fmla="*/ 584736 w 618767"/>
                    <a:gd name="connsiteY1" fmla="*/ 208694 h 219303"/>
                    <a:gd name="connsiteX2" fmla="*/ 323751 w 618767"/>
                    <a:gd name="connsiteY2" fmla="*/ 66771 h 219303"/>
                    <a:gd name="connsiteX3" fmla="*/ 0 w 618767"/>
                    <a:gd name="connsiteY3" fmla="*/ 0 h 219303"/>
                    <a:gd name="connsiteX4" fmla="*/ 100965 w 618767"/>
                    <a:gd name="connsiteY4" fmla="*/ 2857 h 219303"/>
                    <a:gd name="connsiteX5" fmla="*/ 102772 w 618767"/>
                    <a:gd name="connsiteY5" fmla="*/ 3833 h 219303"/>
                    <a:gd name="connsiteX6" fmla="*/ 214213 w 618767"/>
                    <a:gd name="connsiteY6" fmla="*/ 22860 h 219303"/>
                    <a:gd name="connsiteX7" fmla="*/ 323751 w 618767"/>
                    <a:gd name="connsiteY7" fmla="*/ 66772 h 219303"/>
                    <a:gd name="connsiteX8" fmla="*/ 615997 w 618767"/>
                    <a:gd name="connsiteY8" fmla="*/ 216510 h 219303"/>
                    <a:gd name="connsiteX9" fmla="*/ 464489 w 618767"/>
                    <a:gd name="connsiteY9" fmla="*/ 162866 h 219303"/>
                    <a:gd name="connsiteX10" fmla="*/ 358041 w 618767"/>
                    <a:gd name="connsiteY10" fmla="*/ 143827 h 219303"/>
                    <a:gd name="connsiteX11" fmla="*/ 357901 w 618767"/>
                    <a:gd name="connsiteY11" fmla="*/ 143751 h 219303"/>
                    <a:gd name="connsiteX12" fmla="*/ 260033 w 618767"/>
                    <a:gd name="connsiteY12" fmla="*/ 141922 h 219303"/>
                    <a:gd name="connsiteX13" fmla="*/ 0 w 618767"/>
                    <a:gd name="connsiteY13" fmla="*/ 0 h 21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18767" h="219303">
                      <a:moveTo>
                        <a:pt x="323751" y="66771"/>
                      </a:moveTo>
                      <a:lnTo>
                        <a:pt x="584736" y="208694"/>
                      </a:lnTo>
                      <a:lnTo>
                        <a:pt x="323751" y="66771"/>
                      </a:lnTo>
                      <a:close/>
                      <a:moveTo>
                        <a:pt x="0" y="0"/>
                      </a:moveTo>
                      <a:lnTo>
                        <a:pt x="100965" y="2857"/>
                      </a:lnTo>
                      <a:lnTo>
                        <a:pt x="102772" y="3833"/>
                      </a:lnTo>
                      <a:lnTo>
                        <a:pt x="214213" y="22860"/>
                      </a:lnTo>
                      <a:lnTo>
                        <a:pt x="323751" y="66772"/>
                      </a:lnTo>
                      <a:lnTo>
                        <a:pt x="615997" y="216510"/>
                      </a:lnTo>
                      <a:cubicBezTo>
                        <a:pt x="639453" y="232526"/>
                        <a:pt x="507482" y="174980"/>
                        <a:pt x="464489" y="162866"/>
                      </a:cubicBezTo>
                      <a:lnTo>
                        <a:pt x="358041" y="143827"/>
                      </a:lnTo>
                      <a:cubicBezTo>
                        <a:pt x="357994" y="143802"/>
                        <a:pt x="357948" y="143776"/>
                        <a:pt x="357901" y="143751"/>
                      </a:cubicBezTo>
                      <a:lnTo>
                        <a:pt x="260033" y="1419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5D793B9B-6AC8-4549-9ADB-1E3DF2E2FC47}"/>
                    </a:ext>
                  </a:extLst>
                </p:cNvPr>
                <p:cNvSpPr/>
                <p:nvPr/>
              </p:nvSpPr>
              <p:spPr>
                <a:xfrm>
                  <a:off x="2709948" y="2277720"/>
                  <a:ext cx="257175" cy="1066800"/>
                </a:xfrm>
                <a:custGeom>
                  <a:avLst/>
                  <a:gdLst>
                    <a:gd name="connsiteX0" fmla="*/ 260033 w 257175"/>
                    <a:gd name="connsiteY0" fmla="*/ 1070610 h 1066800"/>
                    <a:gd name="connsiteX1" fmla="*/ 0 w 257175"/>
                    <a:gd name="connsiteY1" fmla="*/ 929640 h 1066800"/>
                    <a:gd name="connsiteX2" fmla="*/ 1905 w 257175"/>
                    <a:gd name="connsiteY2" fmla="*/ 0 h 1066800"/>
                    <a:gd name="connsiteX3" fmla="*/ 261938 w 257175"/>
                    <a:gd name="connsiteY3" fmla="*/ 141922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066800">
                      <a:moveTo>
                        <a:pt x="260033" y="1070610"/>
                      </a:moveTo>
                      <a:lnTo>
                        <a:pt x="0" y="929640"/>
                      </a:lnTo>
                      <a:lnTo>
                        <a:pt x="1905" y="0"/>
                      </a:lnTo>
                      <a:lnTo>
                        <a:pt x="261938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4CEC876C-6B44-4AFA-B48D-6DFA5BCE9067}"/>
                    </a:ext>
                  </a:extLst>
                </p:cNvPr>
                <p:cNvSpPr/>
                <p:nvPr/>
              </p:nvSpPr>
              <p:spPr>
                <a:xfrm>
                  <a:off x="2708898" y="1774680"/>
                  <a:ext cx="521969" cy="178118"/>
                </a:xfrm>
                <a:custGeom>
                  <a:avLst/>
                  <a:gdLst>
                    <a:gd name="connsiteX0" fmla="*/ 230505 w 521970"/>
                    <a:gd name="connsiteY0" fmla="*/ 2858 h 178118"/>
                    <a:gd name="connsiteX1" fmla="*/ 490537 w 521970"/>
                    <a:gd name="connsiteY1" fmla="*/ 144781 h 178118"/>
                    <a:gd name="connsiteX2" fmla="*/ 302895 w 521970"/>
                    <a:gd name="connsiteY2" fmla="*/ 172403 h 178118"/>
                    <a:gd name="connsiteX3" fmla="*/ 260032 w 521970"/>
                    <a:gd name="connsiteY3" fmla="*/ 178118 h 178118"/>
                    <a:gd name="connsiteX4" fmla="*/ 0 w 521970"/>
                    <a:gd name="connsiteY4" fmla="*/ 37148 h 178118"/>
                    <a:gd name="connsiteX5" fmla="*/ 41910 w 521970"/>
                    <a:gd name="connsiteY5" fmla="*/ 30480 h 178118"/>
                    <a:gd name="connsiteX6" fmla="*/ 41912 w 521970"/>
                    <a:gd name="connsiteY6" fmla="*/ 30481 h 178118"/>
                    <a:gd name="connsiteX7" fmla="*/ 260985 w 521970"/>
                    <a:gd name="connsiteY7" fmla="*/ 0 h 178118"/>
                    <a:gd name="connsiteX8" fmla="*/ 521970 w 521970"/>
                    <a:gd name="connsiteY8" fmla="*/ 141923 h 178118"/>
                    <a:gd name="connsiteX9" fmla="*/ 490537 w 521970"/>
                    <a:gd name="connsiteY9" fmla="*/ 144780 h 178118"/>
                    <a:gd name="connsiteX10" fmla="*/ 230505 w 521970"/>
                    <a:gd name="connsiteY10" fmla="*/ 2858 h 17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970" h="178118">
                      <a:moveTo>
                        <a:pt x="230505" y="2858"/>
                      </a:moveTo>
                      <a:lnTo>
                        <a:pt x="490537" y="144781"/>
                      </a:lnTo>
                      <a:lnTo>
                        <a:pt x="302895" y="172403"/>
                      </a:lnTo>
                      <a:lnTo>
                        <a:pt x="260032" y="178118"/>
                      </a:lnTo>
                      <a:lnTo>
                        <a:pt x="0" y="37148"/>
                      </a:lnTo>
                      <a:lnTo>
                        <a:pt x="41910" y="30480"/>
                      </a:lnTo>
                      <a:lnTo>
                        <a:pt x="41912" y="30481"/>
                      </a:lnTo>
                      <a:close/>
                      <a:moveTo>
                        <a:pt x="260985" y="0"/>
                      </a:moveTo>
                      <a:lnTo>
                        <a:pt x="521970" y="141923"/>
                      </a:lnTo>
                      <a:lnTo>
                        <a:pt x="490537" y="144780"/>
                      </a:lnTo>
                      <a:lnTo>
                        <a:pt x="230505" y="285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</p:grp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272DC14-6DAF-4A56-A5A6-221189C61401}"/>
                  </a:ext>
                </a:extLst>
              </p:cNvPr>
              <p:cNvSpPr/>
              <p:nvPr/>
            </p:nvSpPr>
            <p:spPr>
              <a:xfrm>
                <a:off x="12579689" y="4661548"/>
                <a:ext cx="730421" cy="1493305"/>
              </a:xfrm>
              <a:custGeom>
                <a:avLst/>
                <a:gdLst>
                  <a:gd name="connsiteX0" fmla="*/ 1669733 w 1714500"/>
                  <a:gd name="connsiteY0" fmla="*/ 1870710 h 3505200"/>
                  <a:gd name="connsiteX1" fmla="*/ 1720215 w 1714500"/>
                  <a:gd name="connsiteY1" fmla="*/ 2166938 h 3505200"/>
                  <a:gd name="connsiteX2" fmla="*/ 1507808 w 1714500"/>
                  <a:gd name="connsiteY2" fmla="*/ 2795588 h 3505200"/>
                  <a:gd name="connsiteX3" fmla="*/ 1121093 w 1714500"/>
                  <a:gd name="connsiteY3" fmla="*/ 3084195 h 3505200"/>
                  <a:gd name="connsiteX4" fmla="*/ 991553 w 1714500"/>
                  <a:gd name="connsiteY4" fmla="*/ 3120390 h 3505200"/>
                  <a:gd name="connsiteX5" fmla="*/ 990600 w 1714500"/>
                  <a:gd name="connsiteY5" fmla="*/ 3466148 h 3505200"/>
                  <a:gd name="connsiteX6" fmla="*/ 960120 w 1714500"/>
                  <a:gd name="connsiteY6" fmla="*/ 3470910 h 3505200"/>
                  <a:gd name="connsiteX7" fmla="*/ 772478 w 1714500"/>
                  <a:gd name="connsiteY7" fmla="*/ 3505200 h 3505200"/>
                  <a:gd name="connsiteX8" fmla="*/ 729615 w 1714500"/>
                  <a:gd name="connsiteY8" fmla="*/ 3503295 h 3505200"/>
                  <a:gd name="connsiteX9" fmla="*/ 730568 w 1714500"/>
                  <a:gd name="connsiteY9" fmla="*/ 3158490 h 3505200"/>
                  <a:gd name="connsiteX10" fmla="*/ 659130 w 1714500"/>
                  <a:gd name="connsiteY10" fmla="*/ 3156585 h 3505200"/>
                  <a:gd name="connsiteX11" fmla="*/ 383858 w 1714500"/>
                  <a:gd name="connsiteY11" fmla="*/ 3098483 h 3505200"/>
                  <a:gd name="connsiteX12" fmla="*/ 125730 w 1714500"/>
                  <a:gd name="connsiteY12" fmla="*/ 2865120 h 3505200"/>
                  <a:gd name="connsiteX13" fmla="*/ 0 w 1714500"/>
                  <a:gd name="connsiteY13" fmla="*/ 2427923 h 3505200"/>
                  <a:gd name="connsiteX14" fmla="*/ 320993 w 1714500"/>
                  <a:gd name="connsiteY14" fmla="*/ 2317433 h 3505200"/>
                  <a:gd name="connsiteX15" fmla="*/ 451485 w 1714500"/>
                  <a:gd name="connsiteY15" fmla="*/ 2707958 h 3505200"/>
                  <a:gd name="connsiteX16" fmla="*/ 682943 w 1714500"/>
                  <a:gd name="connsiteY16" fmla="*/ 2860358 h 3505200"/>
                  <a:gd name="connsiteX17" fmla="*/ 730568 w 1714500"/>
                  <a:gd name="connsiteY17" fmla="*/ 2864168 h 3505200"/>
                  <a:gd name="connsiteX18" fmla="*/ 732473 w 1714500"/>
                  <a:gd name="connsiteY18" fmla="*/ 1761173 h 3505200"/>
                  <a:gd name="connsiteX19" fmla="*/ 576263 w 1714500"/>
                  <a:gd name="connsiteY19" fmla="*/ 1735455 h 3505200"/>
                  <a:gd name="connsiteX20" fmla="*/ 372428 w 1714500"/>
                  <a:gd name="connsiteY20" fmla="*/ 1660208 h 3505200"/>
                  <a:gd name="connsiteX21" fmla="*/ 138113 w 1714500"/>
                  <a:gd name="connsiteY21" fmla="*/ 1438275 h 3505200"/>
                  <a:gd name="connsiteX22" fmla="*/ 56198 w 1714500"/>
                  <a:gd name="connsiteY22" fmla="*/ 1079183 h 3505200"/>
                  <a:gd name="connsiteX23" fmla="*/ 298133 w 1714500"/>
                  <a:gd name="connsiteY23" fmla="*/ 448628 h 3505200"/>
                  <a:gd name="connsiteX24" fmla="*/ 628650 w 1714500"/>
                  <a:gd name="connsiteY24" fmla="*/ 239077 h 3505200"/>
                  <a:gd name="connsiteX25" fmla="*/ 735330 w 1714500"/>
                  <a:gd name="connsiteY25" fmla="*/ 206693 h 3505200"/>
                  <a:gd name="connsiteX26" fmla="*/ 735330 w 1714500"/>
                  <a:gd name="connsiteY26" fmla="*/ 36195 h 3505200"/>
                  <a:gd name="connsiteX27" fmla="*/ 778193 w 1714500"/>
                  <a:gd name="connsiteY27" fmla="*/ 30480 h 3505200"/>
                  <a:gd name="connsiteX28" fmla="*/ 965835 w 1714500"/>
                  <a:gd name="connsiteY28" fmla="*/ 2858 h 3505200"/>
                  <a:gd name="connsiteX29" fmla="*/ 996315 w 1714500"/>
                  <a:gd name="connsiteY29" fmla="*/ 0 h 3505200"/>
                  <a:gd name="connsiteX30" fmla="*/ 996315 w 1714500"/>
                  <a:gd name="connsiteY30" fmla="*/ 168593 h 3505200"/>
                  <a:gd name="connsiteX31" fmla="*/ 1097280 w 1714500"/>
                  <a:gd name="connsiteY31" fmla="*/ 171450 h 3505200"/>
                  <a:gd name="connsiteX32" fmla="*/ 1406843 w 1714500"/>
                  <a:gd name="connsiteY32" fmla="*/ 282893 h 3505200"/>
                  <a:gd name="connsiteX33" fmla="*/ 1657350 w 1714500"/>
                  <a:gd name="connsiteY33" fmla="*/ 763905 h 3505200"/>
                  <a:gd name="connsiteX34" fmla="*/ 1326833 w 1714500"/>
                  <a:gd name="connsiteY34" fmla="*/ 863918 h 3505200"/>
                  <a:gd name="connsiteX35" fmla="*/ 1209675 w 1714500"/>
                  <a:gd name="connsiteY35" fmla="*/ 568643 h 3505200"/>
                  <a:gd name="connsiteX36" fmla="*/ 1038225 w 1714500"/>
                  <a:gd name="connsiteY36" fmla="*/ 471488 h 3505200"/>
                  <a:gd name="connsiteX37" fmla="*/ 995363 w 1714500"/>
                  <a:gd name="connsiteY37" fmla="*/ 464820 h 3505200"/>
                  <a:gd name="connsiteX38" fmla="*/ 993458 w 1714500"/>
                  <a:gd name="connsiteY38" fmla="*/ 1460183 h 3505200"/>
                  <a:gd name="connsiteX39" fmla="*/ 1073468 w 1714500"/>
                  <a:gd name="connsiteY39" fmla="*/ 1471613 h 3505200"/>
                  <a:gd name="connsiteX40" fmla="*/ 1282065 w 1714500"/>
                  <a:gd name="connsiteY40" fmla="*/ 1513523 h 3505200"/>
                  <a:gd name="connsiteX41" fmla="*/ 1524953 w 1714500"/>
                  <a:gd name="connsiteY41" fmla="*/ 1651635 h 3505200"/>
                  <a:gd name="connsiteX42" fmla="*/ 1669733 w 1714500"/>
                  <a:gd name="connsiteY42" fmla="*/ 1870710 h 3505200"/>
                  <a:gd name="connsiteX43" fmla="*/ 1268730 w 1714500"/>
                  <a:gd name="connsiteY43" fmla="*/ 2624138 h 3505200"/>
                  <a:gd name="connsiteX44" fmla="*/ 1390650 w 1714500"/>
                  <a:gd name="connsiteY44" fmla="*/ 2236470 h 3505200"/>
                  <a:gd name="connsiteX45" fmla="*/ 1304925 w 1714500"/>
                  <a:gd name="connsiteY45" fmla="*/ 1945958 h 3505200"/>
                  <a:gd name="connsiteX46" fmla="*/ 1080135 w 1714500"/>
                  <a:gd name="connsiteY46" fmla="*/ 1820228 h 3505200"/>
                  <a:gd name="connsiteX47" fmla="*/ 992505 w 1714500"/>
                  <a:gd name="connsiteY47" fmla="*/ 1798320 h 3505200"/>
                  <a:gd name="connsiteX48" fmla="*/ 990600 w 1714500"/>
                  <a:gd name="connsiteY48" fmla="*/ 2830830 h 3505200"/>
                  <a:gd name="connsiteX49" fmla="*/ 1048703 w 1714500"/>
                  <a:gd name="connsiteY49" fmla="*/ 2808923 h 3505200"/>
                  <a:gd name="connsiteX50" fmla="*/ 1268730 w 1714500"/>
                  <a:gd name="connsiteY50" fmla="*/ 2624138 h 3505200"/>
                  <a:gd name="connsiteX51" fmla="*/ 732473 w 1714500"/>
                  <a:gd name="connsiteY51" fmla="*/ 1425893 h 3505200"/>
                  <a:gd name="connsiteX52" fmla="*/ 734378 w 1714500"/>
                  <a:gd name="connsiteY52" fmla="*/ 497205 h 3505200"/>
                  <a:gd name="connsiteX53" fmla="*/ 688658 w 1714500"/>
                  <a:gd name="connsiteY53" fmla="*/ 514350 h 3505200"/>
                  <a:gd name="connsiteX54" fmla="*/ 482917 w 1714500"/>
                  <a:gd name="connsiteY54" fmla="*/ 682943 h 3505200"/>
                  <a:gd name="connsiteX55" fmla="*/ 375285 w 1714500"/>
                  <a:gd name="connsiteY55" fmla="*/ 1006793 h 3505200"/>
                  <a:gd name="connsiteX56" fmla="*/ 465773 w 1714500"/>
                  <a:gd name="connsiteY56" fmla="*/ 1289685 h 3505200"/>
                  <a:gd name="connsiteX57" fmla="*/ 674370 w 1714500"/>
                  <a:gd name="connsiteY57" fmla="*/ 1411605 h 3505200"/>
                  <a:gd name="connsiteX58" fmla="*/ 732473 w 1714500"/>
                  <a:gd name="connsiteY58" fmla="*/ 1425893 h 350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714500" h="3505200">
                    <a:moveTo>
                      <a:pt x="1669733" y="1870710"/>
                    </a:moveTo>
                    <a:cubicBezTo>
                      <a:pt x="1703070" y="1959293"/>
                      <a:pt x="1720215" y="2058353"/>
                      <a:pt x="1720215" y="2166938"/>
                    </a:cubicBezTo>
                    <a:cubicBezTo>
                      <a:pt x="1720215" y="2406015"/>
                      <a:pt x="1648778" y="2615565"/>
                      <a:pt x="1507808" y="2795588"/>
                    </a:cubicBezTo>
                    <a:cubicBezTo>
                      <a:pt x="1402080" y="2930843"/>
                      <a:pt x="1273493" y="3027045"/>
                      <a:pt x="1121093" y="3084195"/>
                    </a:cubicBezTo>
                    <a:lnTo>
                      <a:pt x="991553" y="3120390"/>
                    </a:lnTo>
                    <a:lnTo>
                      <a:pt x="990600" y="3466148"/>
                    </a:lnTo>
                    <a:lnTo>
                      <a:pt x="960120" y="3470910"/>
                    </a:lnTo>
                    <a:lnTo>
                      <a:pt x="772478" y="3505200"/>
                    </a:lnTo>
                    <a:lnTo>
                      <a:pt x="729615" y="3503295"/>
                    </a:lnTo>
                    <a:lnTo>
                      <a:pt x="730568" y="3158490"/>
                    </a:lnTo>
                    <a:lnTo>
                      <a:pt x="659130" y="3156585"/>
                    </a:lnTo>
                    <a:cubicBezTo>
                      <a:pt x="550545" y="3148965"/>
                      <a:pt x="459105" y="3129915"/>
                      <a:pt x="383858" y="3098483"/>
                    </a:cubicBezTo>
                    <a:cubicBezTo>
                      <a:pt x="283845" y="3056573"/>
                      <a:pt x="198120" y="2979420"/>
                      <a:pt x="125730" y="2865120"/>
                    </a:cubicBezTo>
                    <a:cubicBezTo>
                      <a:pt x="53340" y="2750820"/>
                      <a:pt x="11430" y="2606040"/>
                      <a:pt x="0" y="2427923"/>
                    </a:cubicBezTo>
                    <a:lnTo>
                      <a:pt x="320993" y="2317433"/>
                    </a:lnTo>
                    <a:cubicBezTo>
                      <a:pt x="345758" y="2499360"/>
                      <a:pt x="388620" y="2629853"/>
                      <a:pt x="451485" y="2707958"/>
                    </a:cubicBezTo>
                    <a:cubicBezTo>
                      <a:pt x="519113" y="2790825"/>
                      <a:pt x="596265" y="2841308"/>
                      <a:pt x="682943" y="2860358"/>
                    </a:cubicBezTo>
                    <a:lnTo>
                      <a:pt x="730568" y="2864168"/>
                    </a:lnTo>
                    <a:lnTo>
                      <a:pt x="732473" y="1761173"/>
                    </a:lnTo>
                    <a:lnTo>
                      <a:pt x="576263" y="1735455"/>
                    </a:lnTo>
                    <a:cubicBezTo>
                      <a:pt x="509588" y="1717358"/>
                      <a:pt x="441008" y="1692593"/>
                      <a:pt x="372428" y="1660208"/>
                    </a:cubicBezTo>
                    <a:cubicBezTo>
                      <a:pt x="270510" y="1612583"/>
                      <a:pt x="192405" y="1539240"/>
                      <a:pt x="138113" y="1438275"/>
                    </a:cubicBezTo>
                    <a:cubicBezTo>
                      <a:pt x="82868" y="1337310"/>
                      <a:pt x="56198" y="1217295"/>
                      <a:pt x="56198" y="1079183"/>
                    </a:cubicBezTo>
                    <a:cubicBezTo>
                      <a:pt x="56198" y="833438"/>
                      <a:pt x="137160" y="622935"/>
                      <a:pt x="298133" y="448628"/>
                    </a:cubicBezTo>
                    <a:cubicBezTo>
                      <a:pt x="379095" y="360998"/>
                      <a:pt x="488633" y="290513"/>
                      <a:pt x="628650" y="239077"/>
                    </a:cubicBezTo>
                    <a:lnTo>
                      <a:pt x="735330" y="206693"/>
                    </a:lnTo>
                    <a:lnTo>
                      <a:pt x="735330" y="36195"/>
                    </a:lnTo>
                    <a:lnTo>
                      <a:pt x="778193" y="30480"/>
                    </a:lnTo>
                    <a:lnTo>
                      <a:pt x="965835" y="2858"/>
                    </a:lnTo>
                    <a:lnTo>
                      <a:pt x="996315" y="0"/>
                    </a:lnTo>
                    <a:lnTo>
                      <a:pt x="996315" y="168593"/>
                    </a:lnTo>
                    <a:lnTo>
                      <a:pt x="1097280" y="171450"/>
                    </a:lnTo>
                    <a:cubicBezTo>
                      <a:pt x="1222058" y="182880"/>
                      <a:pt x="1324928" y="220027"/>
                      <a:pt x="1406843" y="282893"/>
                    </a:cubicBezTo>
                    <a:cubicBezTo>
                      <a:pt x="1545908" y="388620"/>
                      <a:pt x="1629728" y="548640"/>
                      <a:pt x="1657350" y="763905"/>
                    </a:cubicBezTo>
                    <a:lnTo>
                      <a:pt x="1326833" y="863918"/>
                    </a:lnTo>
                    <a:cubicBezTo>
                      <a:pt x="1307783" y="730568"/>
                      <a:pt x="1268730" y="632460"/>
                      <a:pt x="1209675" y="568643"/>
                    </a:cubicBezTo>
                    <a:cubicBezTo>
                      <a:pt x="1164908" y="521017"/>
                      <a:pt x="1107758" y="488633"/>
                      <a:pt x="1038225" y="471488"/>
                    </a:cubicBezTo>
                    <a:lnTo>
                      <a:pt x="995363" y="464820"/>
                    </a:lnTo>
                    <a:lnTo>
                      <a:pt x="993458" y="1460183"/>
                    </a:lnTo>
                    <a:lnTo>
                      <a:pt x="1073468" y="1471613"/>
                    </a:lnTo>
                    <a:cubicBezTo>
                      <a:pt x="1173480" y="1486853"/>
                      <a:pt x="1243013" y="1500188"/>
                      <a:pt x="1282065" y="1513523"/>
                    </a:cubicBezTo>
                    <a:cubicBezTo>
                      <a:pt x="1381125" y="1546860"/>
                      <a:pt x="1462088" y="1592580"/>
                      <a:pt x="1524953" y="1651635"/>
                    </a:cubicBezTo>
                    <a:cubicBezTo>
                      <a:pt x="1587818" y="1708785"/>
                      <a:pt x="1635443" y="1782128"/>
                      <a:pt x="1669733" y="1870710"/>
                    </a:cubicBezTo>
                    <a:close/>
                    <a:moveTo>
                      <a:pt x="1268730" y="2624138"/>
                    </a:moveTo>
                    <a:cubicBezTo>
                      <a:pt x="1349693" y="2512695"/>
                      <a:pt x="1390650" y="2384108"/>
                      <a:pt x="1390650" y="2236470"/>
                    </a:cubicBezTo>
                    <a:cubicBezTo>
                      <a:pt x="1390650" y="2110740"/>
                      <a:pt x="1362075" y="2014538"/>
                      <a:pt x="1304925" y="1945958"/>
                    </a:cubicBezTo>
                    <a:cubicBezTo>
                      <a:pt x="1262063" y="1894523"/>
                      <a:pt x="1186815" y="1852613"/>
                      <a:pt x="1080135" y="1820228"/>
                    </a:cubicBezTo>
                    <a:lnTo>
                      <a:pt x="992505" y="1798320"/>
                    </a:lnTo>
                    <a:lnTo>
                      <a:pt x="990600" y="2830830"/>
                    </a:lnTo>
                    <a:lnTo>
                      <a:pt x="1048703" y="2808923"/>
                    </a:lnTo>
                    <a:cubicBezTo>
                      <a:pt x="1135380" y="2768918"/>
                      <a:pt x="1207770" y="2707005"/>
                      <a:pt x="1268730" y="2624138"/>
                    </a:cubicBezTo>
                    <a:moveTo>
                      <a:pt x="732473" y="1425893"/>
                    </a:moveTo>
                    <a:lnTo>
                      <a:pt x="734378" y="497205"/>
                    </a:lnTo>
                    <a:lnTo>
                      <a:pt x="688658" y="514350"/>
                    </a:lnTo>
                    <a:cubicBezTo>
                      <a:pt x="604838" y="554355"/>
                      <a:pt x="537210" y="609600"/>
                      <a:pt x="482917" y="682943"/>
                    </a:cubicBezTo>
                    <a:cubicBezTo>
                      <a:pt x="411480" y="780098"/>
                      <a:pt x="375285" y="887730"/>
                      <a:pt x="375285" y="1006793"/>
                    </a:cubicBezTo>
                    <a:cubicBezTo>
                      <a:pt x="375285" y="1124903"/>
                      <a:pt x="405765" y="1219200"/>
                      <a:pt x="465773" y="1289685"/>
                    </a:cubicBezTo>
                    <a:cubicBezTo>
                      <a:pt x="511492" y="1343025"/>
                      <a:pt x="581025" y="1383030"/>
                      <a:pt x="674370" y="1411605"/>
                    </a:cubicBezTo>
                    <a:lnTo>
                      <a:pt x="732473" y="142589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916"/>
              </a:p>
            </p:txBody>
          </p:sp>
          <p:grpSp>
            <p:nvGrpSpPr>
              <p:cNvPr id="25" name="Group 137">
                <a:extLst>
                  <a:ext uri="{FF2B5EF4-FFF2-40B4-BE49-F238E27FC236}">
                    <a16:creationId xmlns:a16="http://schemas.microsoft.com/office/drawing/2014/main" id="{7901E2D7-C583-4CE2-8F51-5C524CC1CAA9}"/>
                  </a:ext>
                </a:extLst>
              </p:cNvPr>
              <p:cNvGrpSpPr/>
              <p:nvPr/>
            </p:nvGrpSpPr>
            <p:grpSpPr>
              <a:xfrm>
                <a:off x="12470968" y="4620148"/>
                <a:ext cx="435759" cy="1352099"/>
                <a:chOff x="1968987" y="1811829"/>
                <a:chExt cx="1022846" cy="3173751"/>
              </a:xfrm>
              <a:solidFill>
                <a:schemeClr val="bg1"/>
              </a:solidFill>
            </p:grpSpPr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E6067227-37CF-4C14-B006-6E00ABFD280C}"/>
                    </a:ext>
                  </a:extLst>
                </p:cNvPr>
                <p:cNvSpPr/>
                <p:nvPr/>
              </p:nvSpPr>
              <p:spPr>
                <a:xfrm>
                  <a:off x="1975571" y="4195005"/>
                  <a:ext cx="600075" cy="790575"/>
                </a:xfrm>
                <a:custGeom>
                  <a:avLst/>
                  <a:gdLst>
                    <a:gd name="connsiteX0" fmla="*/ 601980 w 600075"/>
                    <a:gd name="connsiteY0" fmla="*/ 791528 h 790575"/>
                    <a:gd name="connsiteX1" fmla="*/ 340995 w 600075"/>
                    <a:gd name="connsiteY1" fmla="*/ 649605 h 790575"/>
                    <a:gd name="connsiteX2" fmla="*/ 125730 w 600075"/>
                    <a:gd name="connsiteY2" fmla="*/ 437197 h 790575"/>
                    <a:gd name="connsiteX3" fmla="*/ 0 w 600075"/>
                    <a:gd name="connsiteY3" fmla="*/ 0 h 790575"/>
                    <a:gd name="connsiteX4" fmla="*/ 260985 w 600075"/>
                    <a:gd name="connsiteY4" fmla="*/ 141922 h 790575"/>
                    <a:gd name="connsiteX5" fmla="*/ 386715 w 600075"/>
                    <a:gd name="connsiteY5" fmla="*/ 579120 h 790575"/>
                    <a:gd name="connsiteX6" fmla="*/ 601980 w 600075"/>
                    <a:gd name="connsiteY6" fmla="*/ 791528 h 79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0075" h="790575">
                      <a:moveTo>
                        <a:pt x="601980" y="791528"/>
                      </a:moveTo>
                      <a:lnTo>
                        <a:pt x="340995" y="649605"/>
                      </a:lnTo>
                      <a:cubicBezTo>
                        <a:pt x="259080" y="604838"/>
                        <a:pt x="187643" y="534353"/>
                        <a:pt x="125730" y="437197"/>
                      </a:cubicBezTo>
                      <a:cubicBezTo>
                        <a:pt x="53340" y="323850"/>
                        <a:pt x="11430" y="178118"/>
                        <a:pt x="0" y="0"/>
                      </a:cubicBezTo>
                      <a:lnTo>
                        <a:pt x="260985" y="141922"/>
                      </a:lnTo>
                      <a:cubicBezTo>
                        <a:pt x="272415" y="319088"/>
                        <a:pt x="314325" y="464820"/>
                        <a:pt x="386715" y="579120"/>
                      </a:cubicBezTo>
                      <a:cubicBezTo>
                        <a:pt x="448628" y="676275"/>
                        <a:pt x="520065" y="747713"/>
                        <a:pt x="601980" y="791528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BE5BB590-239F-4213-8DC4-103945DFEB36}"/>
                    </a:ext>
                  </a:extLst>
                </p:cNvPr>
                <p:cNvSpPr/>
                <p:nvPr/>
              </p:nvSpPr>
              <p:spPr>
                <a:xfrm>
                  <a:off x="1968987" y="4089376"/>
                  <a:ext cx="581026" cy="247649"/>
                </a:xfrm>
                <a:custGeom>
                  <a:avLst/>
                  <a:gdLst>
                    <a:gd name="connsiteX0" fmla="*/ 260985 w 581025"/>
                    <a:gd name="connsiteY0" fmla="*/ 251460 h 247650"/>
                    <a:gd name="connsiteX1" fmla="*/ 0 w 581025"/>
                    <a:gd name="connsiteY1" fmla="*/ 109538 h 247650"/>
                    <a:gd name="connsiteX2" fmla="*/ 320993 w 581025"/>
                    <a:gd name="connsiteY2" fmla="*/ 0 h 247650"/>
                    <a:gd name="connsiteX3" fmla="*/ 581978 w 581025"/>
                    <a:gd name="connsiteY3" fmla="*/ 14097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025" h="247650">
                      <a:moveTo>
                        <a:pt x="260985" y="251460"/>
                      </a:moveTo>
                      <a:lnTo>
                        <a:pt x="0" y="109538"/>
                      </a:lnTo>
                      <a:lnTo>
                        <a:pt x="320993" y="0"/>
                      </a:lnTo>
                      <a:lnTo>
                        <a:pt x="581978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C7137044-11D7-4101-800A-6BE9664CBF25}"/>
                    </a:ext>
                  </a:extLst>
                </p:cNvPr>
                <p:cNvSpPr/>
                <p:nvPr/>
              </p:nvSpPr>
              <p:spPr>
                <a:xfrm>
                  <a:off x="2051714" y="1973775"/>
                  <a:ext cx="940119" cy="1580196"/>
                </a:xfrm>
                <a:custGeom>
                  <a:avLst/>
                  <a:gdLst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833438 w 940118"/>
                    <a:gd name="connsiteY5" fmla="*/ 174308 h 1580197"/>
                    <a:gd name="connsiteX6" fmla="*/ 833437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592976 w 940118"/>
                    <a:gd name="connsiteY10" fmla="*/ 268101 h 1580197"/>
                    <a:gd name="connsiteX11" fmla="*/ 592932 w 940118"/>
                    <a:gd name="connsiteY11" fmla="*/ 268132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55232 w 940118"/>
                    <a:gd name="connsiteY17" fmla="*/ 380990 h 1580197"/>
                    <a:gd name="connsiteX18" fmla="*/ 454648 w 940118"/>
                    <a:gd name="connsiteY18" fmla="*/ 381569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63" fmla="*/ 679133 w 940118"/>
                    <a:gd name="connsiteY63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422910 w 940118"/>
                    <a:gd name="connsiteY22" fmla="*/ 483870 h 1580197"/>
                    <a:gd name="connsiteX23" fmla="*/ 367665 w 940118"/>
                    <a:gd name="connsiteY23" fmla="*/ 572453 h 1580197"/>
                    <a:gd name="connsiteX24" fmla="*/ 368618 w 940118"/>
                    <a:gd name="connsiteY24" fmla="*/ 573405 h 1580197"/>
                    <a:gd name="connsiteX25" fmla="*/ 317183 w 940118"/>
                    <a:gd name="connsiteY25" fmla="*/ 684847 h 1580197"/>
                    <a:gd name="connsiteX26" fmla="*/ 305241 w 940118"/>
                    <a:gd name="connsiteY26" fmla="*/ 678329 h 1580197"/>
                    <a:gd name="connsiteX27" fmla="*/ 305235 w 940118"/>
                    <a:gd name="connsiteY27" fmla="*/ 678350 h 1580197"/>
                    <a:gd name="connsiteX28" fmla="*/ 317183 w 940118"/>
                    <a:gd name="connsiteY28" fmla="*/ 684847 h 1580197"/>
                    <a:gd name="connsiteX29" fmla="*/ 260985 w 940118"/>
                    <a:gd name="connsiteY29" fmla="*/ 1014413 h 1580197"/>
                    <a:gd name="connsiteX30" fmla="*/ 342900 w 940118"/>
                    <a:gd name="connsiteY30" fmla="*/ 1373505 h 1580197"/>
                    <a:gd name="connsiteX31" fmla="*/ 546735 w 940118"/>
                    <a:gd name="connsiteY31" fmla="*/ 1580197 h 1580197"/>
                    <a:gd name="connsiteX32" fmla="*/ 285750 w 940118"/>
                    <a:gd name="connsiteY32" fmla="*/ 1438275 h 1580197"/>
                    <a:gd name="connsiteX33" fmla="*/ 81915 w 940118"/>
                    <a:gd name="connsiteY33" fmla="*/ 1231583 h 1580197"/>
                    <a:gd name="connsiteX34" fmla="*/ 0 w 940118"/>
                    <a:gd name="connsiteY34" fmla="*/ 872490 h 1580197"/>
                    <a:gd name="connsiteX35" fmla="*/ 56197 w 940118"/>
                    <a:gd name="connsiteY35" fmla="*/ 542925 h 1580197"/>
                    <a:gd name="connsiteX36" fmla="*/ 62441 w 940118"/>
                    <a:gd name="connsiteY36" fmla="*/ 546321 h 1580197"/>
                    <a:gd name="connsiteX37" fmla="*/ 62617 w 940118"/>
                    <a:gd name="connsiteY37" fmla="*/ 545909 h 1580197"/>
                    <a:gd name="connsiteX38" fmla="*/ 57150 w 940118"/>
                    <a:gd name="connsiteY38" fmla="*/ 542925 h 1580197"/>
                    <a:gd name="connsiteX39" fmla="*/ 107444 w 940118"/>
                    <a:gd name="connsiteY39" fmla="*/ 431896 h 1580197"/>
                    <a:gd name="connsiteX40" fmla="*/ 106680 w 940118"/>
                    <a:gd name="connsiteY40" fmla="*/ 431483 h 1580197"/>
                    <a:gd name="connsiteX41" fmla="*/ 161925 w 940118"/>
                    <a:gd name="connsiteY41" fmla="*/ 341948 h 1580197"/>
                    <a:gd name="connsiteX42" fmla="*/ 171758 w 940118"/>
                    <a:gd name="connsiteY42" fmla="*/ 347295 h 1580197"/>
                    <a:gd name="connsiteX43" fmla="*/ 171778 w 940118"/>
                    <a:gd name="connsiteY43" fmla="*/ 347270 h 1580197"/>
                    <a:gd name="connsiteX44" fmla="*/ 161925 w 940118"/>
                    <a:gd name="connsiteY44" fmla="*/ 341948 h 1580197"/>
                    <a:gd name="connsiteX45" fmla="*/ 227648 w 940118"/>
                    <a:gd name="connsiteY45" fmla="*/ 258128 h 1580197"/>
                    <a:gd name="connsiteX46" fmla="*/ 239906 w 940118"/>
                    <a:gd name="connsiteY46" fmla="*/ 264794 h 1580197"/>
                    <a:gd name="connsiteX47" fmla="*/ 240267 w 940118"/>
                    <a:gd name="connsiteY47" fmla="*/ 264453 h 1580197"/>
                    <a:gd name="connsiteX48" fmla="*/ 228600 w 940118"/>
                    <a:gd name="connsiteY48" fmla="*/ 258128 h 1580197"/>
                    <a:gd name="connsiteX49" fmla="*/ 242888 w 940118"/>
                    <a:gd name="connsiteY49" fmla="*/ 241935 h 1580197"/>
                    <a:gd name="connsiteX50" fmla="*/ 287315 w 940118"/>
                    <a:gd name="connsiteY50" fmla="*/ 198453 h 1580197"/>
                    <a:gd name="connsiteX51" fmla="*/ 286702 w 940118"/>
                    <a:gd name="connsiteY51" fmla="*/ 198120 h 1580197"/>
                    <a:gd name="connsiteX52" fmla="*/ 359092 w 940118"/>
                    <a:gd name="connsiteY52" fmla="*/ 140970 h 1580197"/>
                    <a:gd name="connsiteX53" fmla="*/ 378434 w 940118"/>
                    <a:gd name="connsiteY53" fmla="*/ 151488 h 1580197"/>
                    <a:gd name="connsiteX54" fmla="*/ 378837 w 940118"/>
                    <a:gd name="connsiteY54" fmla="*/ 151226 h 1580197"/>
                    <a:gd name="connsiteX55" fmla="*/ 360045 w 940118"/>
                    <a:gd name="connsiteY55" fmla="*/ 140970 h 1580197"/>
                    <a:gd name="connsiteX56" fmla="*/ 486263 w 940118"/>
                    <a:gd name="connsiteY56" fmla="*/ 68845 h 1580197"/>
                    <a:gd name="connsiteX57" fmla="*/ 485775 w 940118"/>
                    <a:gd name="connsiteY57" fmla="*/ 68580 h 1580197"/>
                    <a:gd name="connsiteX58" fmla="*/ 572452 w 940118"/>
                    <a:gd name="connsiteY58" fmla="*/ 32385 h 1580197"/>
                    <a:gd name="connsiteX59" fmla="*/ 595123 w 940118"/>
                    <a:gd name="connsiteY59" fmla="*/ 44713 h 1580197"/>
                    <a:gd name="connsiteX60" fmla="*/ 595672 w 940118"/>
                    <a:gd name="connsiteY60" fmla="*/ 44538 h 1580197"/>
                    <a:gd name="connsiteX61" fmla="*/ 573405 w 940118"/>
                    <a:gd name="connsiteY61" fmla="*/ 32385 h 1580197"/>
                    <a:gd name="connsiteX62" fmla="*/ 679133 w 940118"/>
                    <a:gd name="connsiteY62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391243 w 940118"/>
                    <a:gd name="connsiteY20" fmla="*/ 465814 h 1580197"/>
                    <a:gd name="connsiteX21" fmla="*/ 422910 w 940118"/>
                    <a:gd name="connsiteY21" fmla="*/ 483870 h 1580197"/>
                    <a:gd name="connsiteX22" fmla="*/ 367665 w 940118"/>
                    <a:gd name="connsiteY22" fmla="*/ 572453 h 1580197"/>
                    <a:gd name="connsiteX23" fmla="*/ 368618 w 940118"/>
                    <a:gd name="connsiteY23" fmla="*/ 573405 h 1580197"/>
                    <a:gd name="connsiteX24" fmla="*/ 317183 w 940118"/>
                    <a:gd name="connsiteY24" fmla="*/ 684847 h 1580197"/>
                    <a:gd name="connsiteX25" fmla="*/ 305241 w 940118"/>
                    <a:gd name="connsiteY25" fmla="*/ 678329 h 1580197"/>
                    <a:gd name="connsiteX26" fmla="*/ 305235 w 940118"/>
                    <a:gd name="connsiteY26" fmla="*/ 678350 h 1580197"/>
                    <a:gd name="connsiteX27" fmla="*/ 317183 w 940118"/>
                    <a:gd name="connsiteY27" fmla="*/ 684847 h 1580197"/>
                    <a:gd name="connsiteX28" fmla="*/ 260985 w 940118"/>
                    <a:gd name="connsiteY28" fmla="*/ 1014413 h 1580197"/>
                    <a:gd name="connsiteX29" fmla="*/ 342900 w 940118"/>
                    <a:gd name="connsiteY29" fmla="*/ 1373505 h 1580197"/>
                    <a:gd name="connsiteX30" fmla="*/ 546735 w 940118"/>
                    <a:gd name="connsiteY30" fmla="*/ 1580197 h 1580197"/>
                    <a:gd name="connsiteX31" fmla="*/ 285750 w 940118"/>
                    <a:gd name="connsiteY31" fmla="*/ 1438275 h 1580197"/>
                    <a:gd name="connsiteX32" fmla="*/ 81915 w 940118"/>
                    <a:gd name="connsiteY32" fmla="*/ 1231583 h 1580197"/>
                    <a:gd name="connsiteX33" fmla="*/ 0 w 940118"/>
                    <a:gd name="connsiteY33" fmla="*/ 872490 h 1580197"/>
                    <a:gd name="connsiteX34" fmla="*/ 56197 w 940118"/>
                    <a:gd name="connsiteY34" fmla="*/ 542925 h 1580197"/>
                    <a:gd name="connsiteX35" fmla="*/ 62441 w 940118"/>
                    <a:gd name="connsiteY35" fmla="*/ 546321 h 1580197"/>
                    <a:gd name="connsiteX36" fmla="*/ 62617 w 940118"/>
                    <a:gd name="connsiteY36" fmla="*/ 545909 h 1580197"/>
                    <a:gd name="connsiteX37" fmla="*/ 57150 w 940118"/>
                    <a:gd name="connsiteY37" fmla="*/ 542925 h 1580197"/>
                    <a:gd name="connsiteX38" fmla="*/ 107444 w 940118"/>
                    <a:gd name="connsiteY38" fmla="*/ 431896 h 1580197"/>
                    <a:gd name="connsiteX39" fmla="*/ 106680 w 940118"/>
                    <a:gd name="connsiteY39" fmla="*/ 431483 h 1580197"/>
                    <a:gd name="connsiteX40" fmla="*/ 161925 w 940118"/>
                    <a:gd name="connsiteY40" fmla="*/ 341948 h 1580197"/>
                    <a:gd name="connsiteX41" fmla="*/ 171758 w 940118"/>
                    <a:gd name="connsiteY41" fmla="*/ 347295 h 1580197"/>
                    <a:gd name="connsiteX42" fmla="*/ 171778 w 940118"/>
                    <a:gd name="connsiteY42" fmla="*/ 347270 h 1580197"/>
                    <a:gd name="connsiteX43" fmla="*/ 161925 w 940118"/>
                    <a:gd name="connsiteY43" fmla="*/ 341948 h 1580197"/>
                    <a:gd name="connsiteX44" fmla="*/ 227648 w 940118"/>
                    <a:gd name="connsiteY44" fmla="*/ 258128 h 1580197"/>
                    <a:gd name="connsiteX45" fmla="*/ 239906 w 940118"/>
                    <a:gd name="connsiteY45" fmla="*/ 264794 h 1580197"/>
                    <a:gd name="connsiteX46" fmla="*/ 240267 w 940118"/>
                    <a:gd name="connsiteY46" fmla="*/ 264453 h 1580197"/>
                    <a:gd name="connsiteX47" fmla="*/ 228600 w 940118"/>
                    <a:gd name="connsiteY47" fmla="*/ 258128 h 1580197"/>
                    <a:gd name="connsiteX48" fmla="*/ 242888 w 940118"/>
                    <a:gd name="connsiteY48" fmla="*/ 241935 h 1580197"/>
                    <a:gd name="connsiteX49" fmla="*/ 287315 w 940118"/>
                    <a:gd name="connsiteY49" fmla="*/ 198453 h 1580197"/>
                    <a:gd name="connsiteX50" fmla="*/ 286702 w 940118"/>
                    <a:gd name="connsiteY50" fmla="*/ 198120 h 1580197"/>
                    <a:gd name="connsiteX51" fmla="*/ 359092 w 940118"/>
                    <a:gd name="connsiteY51" fmla="*/ 140970 h 1580197"/>
                    <a:gd name="connsiteX52" fmla="*/ 378434 w 940118"/>
                    <a:gd name="connsiteY52" fmla="*/ 151488 h 1580197"/>
                    <a:gd name="connsiteX53" fmla="*/ 378837 w 940118"/>
                    <a:gd name="connsiteY53" fmla="*/ 151226 h 1580197"/>
                    <a:gd name="connsiteX54" fmla="*/ 360045 w 940118"/>
                    <a:gd name="connsiteY54" fmla="*/ 140970 h 1580197"/>
                    <a:gd name="connsiteX55" fmla="*/ 486263 w 940118"/>
                    <a:gd name="connsiteY55" fmla="*/ 68845 h 1580197"/>
                    <a:gd name="connsiteX56" fmla="*/ 485775 w 940118"/>
                    <a:gd name="connsiteY56" fmla="*/ 68580 h 1580197"/>
                    <a:gd name="connsiteX57" fmla="*/ 572452 w 940118"/>
                    <a:gd name="connsiteY57" fmla="*/ 32385 h 1580197"/>
                    <a:gd name="connsiteX58" fmla="*/ 595123 w 940118"/>
                    <a:gd name="connsiteY58" fmla="*/ 44713 h 1580197"/>
                    <a:gd name="connsiteX59" fmla="*/ 595672 w 940118"/>
                    <a:gd name="connsiteY59" fmla="*/ 44538 h 1580197"/>
                    <a:gd name="connsiteX60" fmla="*/ 573405 w 940118"/>
                    <a:gd name="connsiteY60" fmla="*/ 32385 h 1580197"/>
                    <a:gd name="connsiteX61" fmla="*/ 679133 w 940118"/>
                    <a:gd name="connsiteY61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422910 w 940118"/>
                    <a:gd name="connsiteY20" fmla="*/ 483870 h 1580197"/>
                    <a:gd name="connsiteX21" fmla="*/ 367665 w 940118"/>
                    <a:gd name="connsiteY21" fmla="*/ 572453 h 1580197"/>
                    <a:gd name="connsiteX22" fmla="*/ 368618 w 940118"/>
                    <a:gd name="connsiteY22" fmla="*/ 573405 h 1580197"/>
                    <a:gd name="connsiteX23" fmla="*/ 317183 w 940118"/>
                    <a:gd name="connsiteY23" fmla="*/ 684847 h 1580197"/>
                    <a:gd name="connsiteX24" fmla="*/ 305241 w 940118"/>
                    <a:gd name="connsiteY24" fmla="*/ 678329 h 1580197"/>
                    <a:gd name="connsiteX25" fmla="*/ 305235 w 940118"/>
                    <a:gd name="connsiteY25" fmla="*/ 678350 h 1580197"/>
                    <a:gd name="connsiteX26" fmla="*/ 317183 w 940118"/>
                    <a:gd name="connsiteY26" fmla="*/ 684847 h 1580197"/>
                    <a:gd name="connsiteX27" fmla="*/ 260985 w 940118"/>
                    <a:gd name="connsiteY27" fmla="*/ 1014413 h 1580197"/>
                    <a:gd name="connsiteX28" fmla="*/ 342900 w 940118"/>
                    <a:gd name="connsiteY28" fmla="*/ 1373505 h 1580197"/>
                    <a:gd name="connsiteX29" fmla="*/ 546735 w 940118"/>
                    <a:gd name="connsiteY29" fmla="*/ 1580197 h 1580197"/>
                    <a:gd name="connsiteX30" fmla="*/ 285750 w 940118"/>
                    <a:gd name="connsiteY30" fmla="*/ 1438275 h 1580197"/>
                    <a:gd name="connsiteX31" fmla="*/ 81915 w 940118"/>
                    <a:gd name="connsiteY31" fmla="*/ 1231583 h 1580197"/>
                    <a:gd name="connsiteX32" fmla="*/ 0 w 940118"/>
                    <a:gd name="connsiteY32" fmla="*/ 872490 h 1580197"/>
                    <a:gd name="connsiteX33" fmla="*/ 56197 w 940118"/>
                    <a:gd name="connsiteY33" fmla="*/ 542925 h 1580197"/>
                    <a:gd name="connsiteX34" fmla="*/ 62441 w 940118"/>
                    <a:gd name="connsiteY34" fmla="*/ 546321 h 1580197"/>
                    <a:gd name="connsiteX35" fmla="*/ 62617 w 940118"/>
                    <a:gd name="connsiteY35" fmla="*/ 545909 h 1580197"/>
                    <a:gd name="connsiteX36" fmla="*/ 57150 w 940118"/>
                    <a:gd name="connsiteY36" fmla="*/ 542925 h 1580197"/>
                    <a:gd name="connsiteX37" fmla="*/ 107444 w 940118"/>
                    <a:gd name="connsiteY37" fmla="*/ 431896 h 1580197"/>
                    <a:gd name="connsiteX38" fmla="*/ 106680 w 940118"/>
                    <a:gd name="connsiteY38" fmla="*/ 431483 h 1580197"/>
                    <a:gd name="connsiteX39" fmla="*/ 161925 w 940118"/>
                    <a:gd name="connsiteY39" fmla="*/ 341948 h 1580197"/>
                    <a:gd name="connsiteX40" fmla="*/ 171758 w 940118"/>
                    <a:gd name="connsiteY40" fmla="*/ 347295 h 1580197"/>
                    <a:gd name="connsiteX41" fmla="*/ 171778 w 940118"/>
                    <a:gd name="connsiteY41" fmla="*/ 347270 h 1580197"/>
                    <a:gd name="connsiteX42" fmla="*/ 161925 w 940118"/>
                    <a:gd name="connsiteY42" fmla="*/ 341948 h 1580197"/>
                    <a:gd name="connsiteX43" fmla="*/ 227648 w 940118"/>
                    <a:gd name="connsiteY43" fmla="*/ 258128 h 1580197"/>
                    <a:gd name="connsiteX44" fmla="*/ 239906 w 940118"/>
                    <a:gd name="connsiteY44" fmla="*/ 264794 h 1580197"/>
                    <a:gd name="connsiteX45" fmla="*/ 240267 w 940118"/>
                    <a:gd name="connsiteY45" fmla="*/ 264453 h 1580197"/>
                    <a:gd name="connsiteX46" fmla="*/ 228600 w 940118"/>
                    <a:gd name="connsiteY46" fmla="*/ 258128 h 1580197"/>
                    <a:gd name="connsiteX47" fmla="*/ 242888 w 940118"/>
                    <a:gd name="connsiteY47" fmla="*/ 241935 h 1580197"/>
                    <a:gd name="connsiteX48" fmla="*/ 287315 w 940118"/>
                    <a:gd name="connsiteY48" fmla="*/ 198453 h 1580197"/>
                    <a:gd name="connsiteX49" fmla="*/ 286702 w 940118"/>
                    <a:gd name="connsiteY49" fmla="*/ 198120 h 1580197"/>
                    <a:gd name="connsiteX50" fmla="*/ 359092 w 940118"/>
                    <a:gd name="connsiteY50" fmla="*/ 140970 h 1580197"/>
                    <a:gd name="connsiteX51" fmla="*/ 378434 w 940118"/>
                    <a:gd name="connsiteY51" fmla="*/ 151488 h 1580197"/>
                    <a:gd name="connsiteX52" fmla="*/ 378837 w 940118"/>
                    <a:gd name="connsiteY52" fmla="*/ 151226 h 1580197"/>
                    <a:gd name="connsiteX53" fmla="*/ 360045 w 940118"/>
                    <a:gd name="connsiteY53" fmla="*/ 140970 h 1580197"/>
                    <a:gd name="connsiteX54" fmla="*/ 486263 w 940118"/>
                    <a:gd name="connsiteY54" fmla="*/ 68845 h 1580197"/>
                    <a:gd name="connsiteX55" fmla="*/ 485775 w 940118"/>
                    <a:gd name="connsiteY55" fmla="*/ 68580 h 1580197"/>
                    <a:gd name="connsiteX56" fmla="*/ 572452 w 940118"/>
                    <a:gd name="connsiteY56" fmla="*/ 32385 h 1580197"/>
                    <a:gd name="connsiteX57" fmla="*/ 595123 w 940118"/>
                    <a:gd name="connsiteY57" fmla="*/ 44713 h 1580197"/>
                    <a:gd name="connsiteX58" fmla="*/ 595672 w 940118"/>
                    <a:gd name="connsiteY58" fmla="*/ 44538 h 1580197"/>
                    <a:gd name="connsiteX59" fmla="*/ 573405 w 940118"/>
                    <a:gd name="connsiteY59" fmla="*/ 32385 h 1580197"/>
                    <a:gd name="connsiteX60" fmla="*/ 679133 w 940118"/>
                    <a:gd name="connsiteY60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88633 w 940118"/>
                    <a:gd name="connsiteY17" fmla="*/ 400050 h 1580197"/>
                    <a:gd name="connsiteX18" fmla="*/ 422910 w 940118"/>
                    <a:gd name="connsiteY18" fmla="*/ 482918 h 1580197"/>
                    <a:gd name="connsiteX19" fmla="*/ 422910 w 940118"/>
                    <a:gd name="connsiteY19" fmla="*/ 483870 h 1580197"/>
                    <a:gd name="connsiteX20" fmla="*/ 367665 w 940118"/>
                    <a:gd name="connsiteY20" fmla="*/ 572453 h 1580197"/>
                    <a:gd name="connsiteX21" fmla="*/ 368618 w 940118"/>
                    <a:gd name="connsiteY21" fmla="*/ 573405 h 1580197"/>
                    <a:gd name="connsiteX22" fmla="*/ 317183 w 940118"/>
                    <a:gd name="connsiteY22" fmla="*/ 684847 h 1580197"/>
                    <a:gd name="connsiteX23" fmla="*/ 305241 w 940118"/>
                    <a:gd name="connsiteY23" fmla="*/ 678329 h 1580197"/>
                    <a:gd name="connsiteX24" fmla="*/ 305235 w 940118"/>
                    <a:gd name="connsiteY24" fmla="*/ 678350 h 1580197"/>
                    <a:gd name="connsiteX25" fmla="*/ 317183 w 940118"/>
                    <a:gd name="connsiteY25" fmla="*/ 684847 h 1580197"/>
                    <a:gd name="connsiteX26" fmla="*/ 260985 w 940118"/>
                    <a:gd name="connsiteY26" fmla="*/ 1014413 h 1580197"/>
                    <a:gd name="connsiteX27" fmla="*/ 342900 w 940118"/>
                    <a:gd name="connsiteY27" fmla="*/ 1373505 h 1580197"/>
                    <a:gd name="connsiteX28" fmla="*/ 546735 w 940118"/>
                    <a:gd name="connsiteY28" fmla="*/ 1580197 h 1580197"/>
                    <a:gd name="connsiteX29" fmla="*/ 285750 w 940118"/>
                    <a:gd name="connsiteY29" fmla="*/ 1438275 h 1580197"/>
                    <a:gd name="connsiteX30" fmla="*/ 81915 w 940118"/>
                    <a:gd name="connsiteY30" fmla="*/ 1231583 h 1580197"/>
                    <a:gd name="connsiteX31" fmla="*/ 0 w 940118"/>
                    <a:gd name="connsiteY31" fmla="*/ 872490 h 1580197"/>
                    <a:gd name="connsiteX32" fmla="*/ 56197 w 940118"/>
                    <a:gd name="connsiteY32" fmla="*/ 542925 h 1580197"/>
                    <a:gd name="connsiteX33" fmla="*/ 62441 w 940118"/>
                    <a:gd name="connsiteY33" fmla="*/ 546321 h 1580197"/>
                    <a:gd name="connsiteX34" fmla="*/ 62617 w 940118"/>
                    <a:gd name="connsiteY34" fmla="*/ 545909 h 1580197"/>
                    <a:gd name="connsiteX35" fmla="*/ 57150 w 940118"/>
                    <a:gd name="connsiteY35" fmla="*/ 542925 h 1580197"/>
                    <a:gd name="connsiteX36" fmla="*/ 107444 w 940118"/>
                    <a:gd name="connsiteY36" fmla="*/ 431896 h 1580197"/>
                    <a:gd name="connsiteX37" fmla="*/ 106680 w 940118"/>
                    <a:gd name="connsiteY37" fmla="*/ 431483 h 1580197"/>
                    <a:gd name="connsiteX38" fmla="*/ 161925 w 940118"/>
                    <a:gd name="connsiteY38" fmla="*/ 341948 h 1580197"/>
                    <a:gd name="connsiteX39" fmla="*/ 171758 w 940118"/>
                    <a:gd name="connsiteY39" fmla="*/ 347295 h 1580197"/>
                    <a:gd name="connsiteX40" fmla="*/ 171778 w 940118"/>
                    <a:gd name="connsiteY40" fmla="*/ 347270 h 1580197"/>
                    <a:gd name="connsiteX41" fmla="*/ 161925 w 940118"/>
                    <a:gd name="connsiteY41" fmla="*/ 341948 h 1580197"/>
                    <a:gd name="connsiteX42" fmla="*/ 227648 w 940118"/>
                    <a:gd name="connsiteY42" fmla="*/ 258128 h 1580197"/>
                    <a:gd name="connsiteX43" fmla="*/ 239906 w 940118"/>
                    <a:gd name="connsiteY43" fmla="*/ 264794 h 1580197"/>
                    <a:gd name="connsiteX44" fmla="*/ 240267 w 940118"/>
                    <a:gd name="connsiteY44" fmla="*/ 264453 h 1580197"/>
                    <a:gd name="connsiteX45" fmla="*/ 228600 w 940118"/>
                    <a:gd name="connsiteY45" fmla="*/ 258128 h 1580197"/>
                    <a:gd name="connsiteX46" fmla="*/ 242888 w 940118"/>
                    <a:gd name="connsiteY46" fmla="*/ 241935 h 1580197"/>
                    <a:gd name="connsiteX47" fmla="*/ 287315 w 940118"/>
                    <a:gd name="connsiteY47" fmla="*/ 198453 h 1580197"/>
                    <a:gd name="connsiteX48" fmla="*/ 286702 w 940118"/>
                    <a:gd name="connsiteY48" fmla="*/ 198120 h 1580197"/>
                    <a:gd name="connsiteX49" fmla="*/ 359092 w 940118"/>
                    <a:gd name="connsiteY49" fmla="*/ 140970 h 1580197"/>
                    <a:gd name="connsiteX50" fmla="*/ 378434 w 940118"/>
                    <a:gd name="connsiteY50" fmla="*/ 151488 h 1580197"/>
                    <a:gd name="connsiteX51" fmla="*/ 378837 w 940118"/>
                    <a:gd name="connsiteY51" fmla="*/ 151226 h 1580197"/>
                    <a:gd name="connsiteX52" fmla="*/ 360045 w 940118"/>
                    <a:gd name="connsiteY52" fmla="*/ 140970 h 1580197"/>
                    <a:gd name="connsiteX53" fmla="*/ 486263 w 940118"/>
                    <a:gd name="connsiteY53" fmla="*/ 68845 h 1580197"/>
                    <a:gd name="connsiteX54" fmla="*/ 485775 w 940118"/>
                    <a:gd name="connsiteY54" fmla="*/ 68580 h 1580197"/>
                    <a:gd name="connsiteX55" fmla="*/ 572452 w 940118"/>
                    <a:gd name="connsiteY55" fmla="*/ 32385 h 1580197"/>
                    <a:gd name="connsiteX56" fmla="*/ 595123 w 940118"/>
                    <a:gd name="connsiteY56" fmla="*/ 44713 h 1580197"/>
                    <a:gd name="connsiteX57" fmla="*/ 595672 w 940118"/>
                    <a:gd name="connsiteY57" fmla="*/ 44538 h 1580197"/>
                    <a:gd name="connsiteX58" fmla="*/ 573405 w 940118"/>
                    <a:gd name="connsiteY58" fmla="*/ 32385 h 1580197"/>
                    <a:gd name="connsiteX59" fmla="*/ 679133 w 940118"/>
                    <a:gd name="connsiteY59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620077 w 940118"/>
                    <a:gd name="connsiteY11" fmla="*/ 282893 h 1580197"/>
                    <a:gd name="connsiteX12" fmla="*/ 548076 w 940118"/>
                    <a:gd name="connsiteY12" fmla="*/ 339736 h 1580197"/>
                    <a:gd name="connsiteX13" fmla="*/ 548640 w 940118"/>
                    <a:gd name="connsiteY13" fmla="*/ 340043 h 1580197"/>
                    <a:gd name="connsiteX14" fmla="*/ 503873 w 940118"/>
                    <a:gd name="connsiteY14" fmla="*/ 383858 h 1580197"/>
                    <a:gd name="connsiteX15" fmla="*/ 488633 w 940118"/>
                    <a:gd name="connsiteY15" fmla="*/ 399098 h 1580197"/>
                    <a:gd name="connsiteX16" fmla="*/ 488633 w 940118"/>
                    <a:gd name="connsiteY16" fmla="*/ 400050 h 1580197"/>
                    <a:gd name="connsiteX17" fmla="*/ 422910 w 940118"/>
                    <a:gd name="connsiteY17" fmla="*/ 482918 h 1580197"/>
                    <a:gd name="connsiteX18" fmla="*/ 422910 w 940118"/>
                    <a:gd name="connsiteY18" fmla="*/ 483870 h 1580197"/>
                    <a:gd name="connsiteX19" fmla="*/ 367665 w 940118"/>
                    <a:gd name="connsiteY19" fmla="*/ 572453 h 1580197"/>
                    <a:gd name="connsiteX20" fmla="*/ 368618 w 940118"/>
                    <a:gd name="connsiteY20" fmla="*/ 573405 h 1580197"/>
                    <a:gd name="connsiteX21" fmla="*/ 317183 w 940118"/>
                    <a:gd name="connsiteY21" fmla="*/ 684847 h 1580197"/>
                    <a:gd name="connsiteX22" fmla="*/ 305241 w 940118"/>
                    <a:gd name="connsiteY22" fmla="*/ 678329 h 1580197"/>
                    <a:gd name="connsiteX23" fmla="*/ 305235 w 940118"/>
                    <a:gd name="connsiteY23" fmla="*/ 678350 h 1580197"/>
                    <a:gd name="connsiteX24" fmla="*/ 317183 w 940118"/>
                    <a:gd name="connsiteY24" fmla="*/ 684847 h 1580197"/>
                    <a:gd name="connsiteX25" fmla="*/ 260985 w 940118"/>
                    <a:gd name="connsiteY25" fmla="*/ 1014413 h 1580197"/>
                    <a:gd name="connsiteX26" fmla="*/ 342900 w 940118"/>
                    <a:gd name="connsiteY26" fmla="*/ 1373505 h 1580197"/>
                    <a:gd name="connsiteX27" fmla="*/ 546735 w 940118"/>
                    <a:gd name="connsiteY27" fmla="*/ 1580197 h 1580197"/>
                    <a:gd name="connsiteX28" fmla="*/ 285750 w 940118"/>
                    <a:gd name="connsiteY28" fmla="*/ 1438275 h 1580197"/>
                    <a:gd name="connsiteX29" fmla="*/ 81915 w 940118"/>
                    <a:gd name="connsiteY29" fmla="*/ 1231583 h 1580197"/>
                    <a:gd name="connsiteX30" fmla="*/ 0 w 940118"/>
                    <a:gd name="connsiteY30" fmla="*/ 872490 h 1580197"/>
                    <a:gd name="connsiteX31" fmla="*/ 56197 w 940118"/>
                    <a:gd name="connsiteY31" fmla="*/ 542925 h 1580197"/>
                    <a:gd name="connsiteX32" fmla="*/ 62441 w 940118"/>
                    <a:gd name="connsiteY32" fmla="*/ 546321 h 1580197"/>
                    <a:gd name="connsiteX33" fmla="*/ 62617 w 940118"/>
                    <a:gd name="connsiteY33" fmla="*/ 545909 h 1580197"/>
                    <a:gd name="connsiteX34" fmla="*/ 57150 w 940118"/>
                    <a:gd name="connsiteY34" fmla="*/ 542925 h 1580197"/>
                    <a:gd name="connsiteX35" fmla="*/ 107444 w 940118"/>
                    <a:gd name="connsiteY35" fmla="*/ 431896 h 1580197"/>
                    <a:gd name="connsiteX36" fmla="*/ 106680 w 940118"/>
                    <a:gd name="connsiteY36" fmla="*/ 431483 h 1580197"/>
                    <a:gd name="connsiteX37" fmla="*/ 161925 w 940118"/>
                    <a:gd name="connsiteY37" fmla="*/ 341948 h 1580197"/>
                    <a:gd name="connsiteX38" fmla="*/ 171758 w 940118"/>
                    <a:gd name="connsiteY38" fmla="*/ 347295 h 1580197"/>
                    <a:gd name="connsiteX39" fmla="*/ 171778 w 940118"/>
                    <a:gd name="connsiteY39" fmla="*/ 347270 h 1580197"/>
                    <a:gd name="connsiteX40" fmla="*/ 161925 w 940118"/>
                    <a:gd name="connsiteY40" fmla="*/ 341948 h 1580197"/>
                    <a:gd name="connsiteX41" fmla="*/ 227648 w 940118"/>
                    <a:gd name="connsiteY41" fmla="*/ 258128 h 1580197"/>
                    <a:gd name="connsiteX42" fmla="*/ 239906 w 940118"/>
                    <a:gd name="connsiteY42" fmla="*/ 264794 h 1580197"/>
                    <a:gd name="connsiteX43" fmla="*/ 240267 w 940118"/>
                    <a:gd name="connsiteY43" fmla="*/ 264453 h 1580197"/>
                    <a:gd name="connsiteX44" fmla="*/ 228600 w 940118"/>
                    <a:gd name="connsiteY44" fmla="*/ 258128 h 1580197"/>
                    <a:gd name="connsiteX45" fmla="*/ 242888 w 940118"/>
                    <a:gd name="connsiteY45" fmla="*/ 241935 h 1580197"/>
                    <a:gd name="connsiteX46" fmla="*/ 287315 w 940118"/>
                    <a:gd name="connsiteY46" fmla="*/ 198453 h 1580197"/>
                    <a:gd name="connsiteX47" fmla="*/ 286702 w 940118"/>
                    <a:gd name="connsiteY47" fmla="*/ 198120 h 1580197"/>
                    <a:gd name="connsiteX48" fmla="*/ 359092 w 940118"/>
                    <a:gd name="connsiteY48" fmla="*/ 140970 h 1580197"/>
                    <a:gd name="connsiteX49" fmla="*/ 378434 w 940118"/>
                    <a:gd name="connsiteY49" fmla="*/ 151488 h 1580197"/>
                    <a:gd name="connsiteX50" fmla="*/ 378837 w 940118"/>
                    <a:gd name="connsiteY50" fmla="*/ 151226 h 1580197"/>
                    <a:gd name="connsiteX51" fmla="*/ 360045 w 940118"/>
                    <a:gd name="connsiteY51" fmla="*/ 140970 h 1580197"/>
                    <a:gd name="connsiteX52" fmla="*/ 486263 w 940118"/>
                    <a:gd name="connsiteY52" fmla="*/ 68845 h 1580197"/>
                    <a:gd name="connsiteX53" fmla="*/ 485775 w 940118"/>
                    <a:gd name="connsiteY53" fmla="*/ 68580 h 1580197"/>
                    <a:gd name="connsiteX54" fmla="*/ 572452 w 940118"/>
                    <a:gd name="connsiteY54" fmla="*/ 32385 h 1580197"/>
                    <a:gd name="connsiteX55" fmla="*/ 595123 w 940118"/>
                    <a:gd name="connsiteY55" fmla="*/ 44713 h 1580197"/>
                    <a:gd name="connsiteX56" fmla="*/ 595672 w 940118"/>
                    <a:gd name="connsiteY56" fmla="*/ 44538 h 1580197"/>
                    <a:gd name="connsiteX57" fmla="*/ 573405 w 940118"/>
                    <a:gd name="connsiteY57" fmla="*/ 32385 h 1580197"/>
                    <a:gd name="connsiteX58" fmla="*/ 679133 w 940118"/>
                    <a:gd name="connsiteY58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620077 w 940118"/>
                    <a:gd name="connsiteY10" fmla="*/ 282893 h 1580197"/>
                    <a:gd name="connsiteX11" fmla="*/ 548076 w 940118"/>
                    <a:gd name="connsiteY11" fmla="*/ 339736 h 1580197"/>
                    <a:gd name="connsiteX12" fmla="*/ 548640 w 940118"/>
                    <a:gd name="connsiteY12" fmla="*/ 340043 h 1580197"/>
                    <a:gd name="connsiteX13" fmla="*/ 503873 w 940118"/>
                    <a:gd name="connsiteY13" fmla="*/ 383858 h 1580197"/>
                    <a:gd name="connsiteX14" fmla="*/ 488633 w 940118"/>
                    <a:gd name="connsiteY14" fmla="*/ 399098 h 1580197"/>
                    <a:gd name="connsiteX15" fmla="*/ 488633 w 940118"/>
                    <a:gd name="connsiteY15" fmla="*/ 400050 h 1580197"/>
                    <a:gd name="connsiteX16" fmla="*/ 422910 w 940118"/>
                    <a:gd name="connsiteY16" fmla="*/ 482918 h 1580197"/>
                    <a:gd name="connsiteX17" fmla="*/ 422910 w 940118"/>
                    <a:gd name="connsiteY17" fmla="*/ 483870 h 1580197"/>
                    <a:gd name="connsiteX18" fmla="*/ 367665 w 940118"/>
                    <a:gd name="connsiteY18" fmla="*/ 572453 h 1580197"/>
                    <a:gd name="connsiteX19" fmla="*/ 368618 w 940118"/>
                    <a:gd name="connsiteY19" fmla="*/ 573405 h 1580197"/>
                    <a:gd name="connsiteX20" fmla="*/ 317183 w 940118"/>
                    <a:gd name="connsiteY20" fmla="*/ 684847 h 1580197"/>
                    <a:gd name="connsiteX21" fmla="*/ 305241 w 940118"/>
                    <a:gd name="connsiteY21" fmla="*/ 678329 h 1580197"/>
                    <a:gd name="connsiteX22" fmla="*/ 305235 w 940118"/>
                    <a:gd name="connsiteY22" fmla="*/ 678350 h 1580197"/>
                    <a:gd name="connsiteX23" fmla="*/ 317183 w 940118"/>
                    <a:gd name="connsiteY23" fmla="*/ 684847 h 1580197"/>
                    <a:gd name="connsiteX24" fmla="*/ 260985 w 940118"/>
                    <a:gd name="connsiteY24" fmla="*/ 1014413 h 1580197"/>
                    <a:gd name="connsiteX25" fmla="*/ 342900 w 940118"/>
                    <a:gd name="connsiteY25" fmla="*/ 1373505 h 1580197"/>
                    <a:gd name="connsiteX26" fmla="*/ 546735 w 940118"/>
                    <a:gd name="connsiteY26" fmla="*/ 1580197 h 1580197"/>
                    <a:gd name="connsiteX27" fmla="*/ 285750 w 940118"/>
                    <a:gd name="connsiteY27" fmla="*/ 1438275 h 1580197"/>
                    <a:gd name="connsiteX28" fmla="*/ 81915 w 940118"/>
                    <a:gd name="connsiteY28" fmla="*/ 1231583 h 1580197"/>
                    <a:gd name="connsiteX29" fmla="*/ 0 w 940118"/>
                    <a:gd name="connsiteY29" fmla="*/ 872490 h 1580197"/>
                    <a:gd name="connsiteX30" fmla="*/ 56197 w 940118"/>
                    <a:gd name="connsiteY30" fmla="*/ 542925 h 1580197"/>
                    <a:gd name="connsiteX31" fmla="*/ 62441 w 940118"/>
                    <a:gd name="connsiteY31" fmla="*/ 546321 h 1580197"/>
                    <a:gd name="connsiteX32" fmla="*/ 62617 w 940118"/>
                    <a:gd name="connsiteY32" fmla="*/ 545909 h 1580197"/>
                    <a:gd name="connsiteX33" fmla="*/ 57150 w 940118"/>
                    <a:gd name="connsiteY33" fmla="*/ 542925 h 1580197"/>
                    <a:gd name="connsiteX34" fmla="*/ 107444 w 940118"/>
                    <a:gd name="connsiteY34" fmla="*/ 431896 h 1580197"/>
                    <a:gd name="connsiteX35" fmla="*/ 106680 w 940118"/>
                    <a:gd name="connsiteY35" fmla="*/ 431483 h 1580197"/>
                    <a:gd name="connsiteX36" fmla="*/ 161925 w 940118"/>
                    <a:gd name="connsiteY36" fmla="*/ 341948 h 1580197"/>
                    <a:gd name="connsiteX37" fmla="*/ 171758 w 940118"/>
                    <a:gd name="connsiteY37" fmla="*/ 347295 h 1580197"/>
                    <a:gd name="connsiteX38" fmla="*/ 171778 w 940118"/>
                    <a:gd name="connsiteY38" fmla="*/ 347270 h 1580197"/>
                    <a:gd name="connsiteX39" fmla="*/ 161925 w 940118"/>
                    <a:gd name="connsiteY39" fmla="*/ 341948 h 1580197"/>
                    <a:gd name="connsiteX40" fmla="*/ 227648 w 940118"/>
                    <a:gd name="connsiteY40" fmla="*/ 258128 h 1580197"/>
                    <a:gd name="connsiteX41" fmla="*/ 239906 w 940118"/>
                    <a:gd name="connsiteY41" fmla="*/ 264794 h 1580197"/>
                    <a:gd name="connsiteX42" fmla="*/ 240267 w 940118"/>
                    <a:gd name="connsiteY42" fmla="*/ 264453 h 1580197"/>
                    <a:gd name="connsiteX43" fmla="*/ 228600 w 940118"/>
                    <a:gd name="connsiteY43" fmla="*/ 258128 h 1580197"/>
                    <a:gd name="connsiteX44" fmla="*/ 242888 w 940118"/>
                    <a:gd name="connsiteY44" fmla="*/ 241935 h 1580197"/>
                    <a:gd name="connsiteX45" fmla="*/ 287315 w 940118"/>
                    <a:gd name="connsiteY45" fmla="*/ 198453 h 1580197"/>
                    <a:gd name="connsiteX46" fmla="*/ 286702 w 940118"/>
                    <a:gd name="connsiteY46" fmla="*/ 198120 h 1580197"/>
                    <a:gd name="connsiteX47" fmla="*/ 359092 w 940118"/>
                    <a:gd name="connsiteY47" fmla="*/ 140970 h 1580197"/>
                    <a:gd name="connsiteX48" fmla="*/ 378434 w 940118"/>
                    <a:gd name="connsiteY48" fmla="*/ 151488 h 1580197"/>
                    <a:gd name="connsiteX49" fmla="*/ 378837 w 940118"/>
                    <a:gd name="connsiteY49" fmla="*/ 151226 h 1580197"/>
                    <a:gd name="connsiteX50" fmla="*/ 360045 w 940118"/>
                    <a:gd name="connsiteY50" fmla="*/ 140970 h 1580197"/>
                    <a:gd name="connsiteX51" fmla="*/ 486263 w 940118"/>
                    <a:gd name="connsiteY51" fmla="*/ 68845 h 1580197"/>
                    <a:gd name="connsiteX52" fmla="*/ 485775 w 940118"/>
                    <a:gd name="connsiteY52" fmla="*/ 68580 h 1580197"/>
                    <a:gd name="connsiteX53" fmla="*/ 572452 w 940118"/>
                    <a:gd name="connsiteY53" fmla="*/ 32385 h 1580197"/>
                    <a:gd name="connsiteX54" fmla="*/ 595123 w 940118"/>
                    <a:gd name="connsiteY54" fmla="*/ 44713 h 1580197"/>
                    <a:gd name="connsiteX55" fmla="*/ 595672 w 940118"/>
                    <a:gd name="connsiteY55" fmla="*/ 44538 h 1580197"/>
                    <a:gd name="connsiteX56" fmla="*/ 573405 w 940118"/>
                    <a:gd name="connsiteY56" fmla="*/ 32385 h 1580197"/>
                    <a:gd name="connsiteX57" fmla="*/ 679133 w 940118"/>
                    <a:gd name="connsiteY57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747299 w 940118"/>
                    <a:gd name="connsiteY6" fmla="*/ 210278 h 1580197"/>
                    <a:gd name="connsiteX7" fmla="*/ 747713 w 940118"/>
                    <a:gd name="connsiteY7" fmla="*/ 210503 h 1580197"/>
                    <a:gd name="connsiteX8" fmla="*/ 620078 w 940118"/>
                    <a:gd name="connsiteY8" fmla="*/ 282893 h 1580197"/>
                    <a:gd name="connsiteX9" fmla="*/ 620077 w 940118"/>
                    <a:gd name="connsiteY9" fmla="*/ 282893 h 1580197"/>
                    <a:gd name="connsiteX10" fmla="*/ 548076 w 940118"/>
                    <a:gd name="connsiteY10" fmla="*/ 339736 h 1580197"/>
                    <a:gd name="connsiteX11" fmla="*/ 548640 w 940118"/>
                    <a:gd name="connsiteY11" fmla="*/ 340043 h 1580197"/>
                    <a:gd name="connsiteX12" fmla="*/ 503873 w 940118"/>
                    <a:gd name="connsiteY12" fmla="*/ 383858 h 1580197"/>
                    <a:gd name="connsiteX13" fmla="*/ 488633 w 940118"/>
                    <a:gd name="connsiteY13" fmla="*/ 399098 h 1580197"/>
                    <a:gd name="connsiteX14" fmla="*/ 488633 w 940118"/>
                    <a:gd name="connsiteY14" fmla="*/ 400050 h 1580197"/>
                    <a:gd name="connsiteX15" fmla="*/ 422910 w 940118"/>
                    <a:gd name="connsiteY15" fmla="*/ 482918 h 1580197"/>
                    <a:gd name="connsiteX16" fmla="*/ 422910 w 940118"/>
                    <a:gd name="connsiteY16" fmla="*/ 483870 h 1580197"/>
                    <a:gd name="connsiteX17" fmla="*/ 367665 w 940118"/>
                    <a:gd name="connsiteY17" fmla="*/ 572453 h 1580197"/>
                    <a:gd name="connsiteX18" fmla="*/ 368618 w 940118"/>
                    <a:gd name="connsiteY18" fmla="*/ 573405 h 1580197"/>
                    <a:gd name="connsiteX19" fmla="*/ 317183 w 940118"/>
                    <a:gd name="connsiteY19" fmla="*/ 684847 h 1580197"/>
                    <a:gd name="connsiteX20" fmla="*/ 305241 w 940118"/>
                    <a:gd name="connsiteY20" fmla="*/ 678329 h 1580197"/>
                    <a:gd name="connsiteX21" fmla="*/ 305235 w 940118"/>
                    <a:gd name="connsiteY21" fmla="*/ 678350 h 1580197"/>
                    <a:gd name="connsiteX22" fmla="*/ 317183 w 940118"/>
                    <a:gd name="connsiteY22" fmla="*/ 684847 h 1580197"/>
                    <a:gd name="connsiteX23" fmla="*/ 260985 w 940118"/>
                    <a:gd name="connsiteY23" fmla="*/ 1014413 h 1580197"/>
                    <a:gd name="connsiteX24" fmla="*/ 342900 w 940118"/>
                    <a:gd name="connsiteY24" fmla="*/ 1373505 h 1580197"/>
                    <a:gd name="connsiteX25" fmla="*/ 546735 w 940118"/>
                    <a:gd name="connsiteY25" fmla="*/ 1580197 h 1580197"/>
                    <a:gd name="connsiteX26" fmla="*/ 285750 w 940118"/>
                    <a:gd name="connsiteY26" fmla="*/ 1438275 h 1580197"/>
                    <a:gd name="connsiteX27" fmla="*/ 81915 w 940118"/>
                    <a:gd name="connsiteY27" fmla="*/ 1231583 h 1580197"/>
                    <a:gd name="connsiteX28" fmla="*/ 0 w 940118"/>
                    <a:gd name="connsiteY28" fmla="*/ 872490 h 1580197"/>
                    <a:gd name="connsiteX29" fmla="*/ 56197 w 940118"/>
                    <a:gd name="connsiteY29" fmla="*/ 542925 h 1580197"/>
                    <a:gd name="connsiteX30" fmla="*/ 62441 w 940118"/>
                    <a:gd name="connsiteY30" fmla="*/ 546321 h 1580197"/>
                    <a:gd name="connsiteX31" fmla="*/ 62617 w 940118"/>
                    <a:gd name="connsiteY31" fmla="*/ 545909 h 1580197"/>
                    <a:gd name="connsiteX32" fmla="*/ 57150 w 940118"/>
                    <a:gd name="connsiteY32" fmla="*/ 542925 h 1580197"/>
                    <a:gd name="connsiteX33" fmla="*/ 107444 w 940118"/>
                    <a:gd name="connsiteY33" fmla="*/ 431896 h 1580197"/>
                    <a:gd name="connsiteX34" fmla="*/ 106680 w 940118"/>
                    <a:gd name="connsiteY34" fmla="*/ 431483 h 1580197"/>
                    <a:gd name="connsiteX35" fmla="*/ 161925 w 940118"/>
                    <a:gd name="connsiteY35" fmla="*/ 341948 h 1580197"/>
                    <a:gd name="connsiteX36" fmla="*/ 171758 w 940118"/>
                    <a:gd name="connsiteY36" fmla="*/ 347295 h 1580197"/>
                    <a:gd name="connsiteX37" fmla="*/ 171778 w 940118"/>
                    <a:gd name="connsiteY37" fmla="*/ 347270 h 1580197"/>
                    <a:gd name="connsiteX38" fmla="*/ 161925 w 940118"/>
                    <a:gd name="connsiteY38" fmla="*/ 341948 h 1580197"/>
                    <a:gd name="connsiteX39" fmla="*/ 227648 w 940118"/>
                    <a:gd name="connsiteY39" fmla="*/ 258128 h 1580197"/>
                    <a:gd name="connsiteX40" fmla="*/ 239906 w 940118"/>
                    <a:gd name="connsiteY40" fmla="*/ 264794 h 1580197"/>
                    <a:gd name="connsiteX41" fmla="*/ 240267 w 940118"/>
                    <a:gd name="connsiteY41" fmla="*/ 264453 h 1580197"/>
                    <a:gd name="connsiteX42" fmla="*/ 228600 w 940118"/>
                    <a:gd name="connsiteY42" fmla="*/ 258128 h 1580197"/>
                    <a:gd name="connsiteX43" fmla="*/ 242888 w 940118"/>
                    <a:gd name="connsiteY43" fmla="*/ 241935 h 1580197"/>
                    <a:gd name="connsiteX44" fmla="*/ 287315 w 940118"/>
                    <a:gd name="connsiteY44" fmla="*/ 198453 h 1580197"/>
                    <a:gd name="connsiteX45" fmla="*/ 286702 w 940118"/>
                    <a:gd name="connsiteY45" fmla="*/ 198120 h 1580197"/>
                    <a:gd name="connsiteX46" fmla="*/ 359092 w 940118"/>
                    <a:gd name="connsiteY46" fmla="*/ 140970 h 1580197"/>
                    <a:gd name="connsiteX47" fmla="*/ 378434 w 940118"/>
                    <a:gd name="connsiteY47" fmla="*/ 151488 h 1580197"/>
                    <a:gd name="connsiteX48" fmla="*/ 378837 w 940118"/>
                    <a:gd name="connsiteY48" fmla="*/ 151226 h 1580197"/>
                    <a:gd name="connsiteX49" fmla="*/ 360045 w 940118"/>
                    <a:gd name="connsiteY49" fmla="*/ 140970 h 1580197"/>
                    <a:gd name="connsiteX50" fmla="*/ 486263 w 940118"/>
                    <a:gd name="connsiteY50" fmla="*/ 68845 h 1580197"/>
                    <a:gd name="connsiteX51" fmla="*/ 485775 w 940118"/>
                    <a:gd name="connsiteY51" fmla="*/ 68580 h 1580197"/>
                    <a:gd name="connsiteX52" fmla="*/ 572452 w 940118"/>
                    <a:gd name="connsiteY52" fmla="*/ 32385 h 1580197"/>
                    <a:gd name="connsiteX53" fmla="*/ 595123 w 940118"/>
                    <a:gd name="connsiteY53" fmla="*/ 44713 h 1580197"/>
                    <a:gd name="connsiteX54" fmla="*/ 595672 w 940118"/>
                    <a:gd name="connsiteY54" fmla="*/ 44538 h 1580197"/>
                    <a:gd name="connsiteX55" fmla="*/ 573405 w 940118"/>
                    <a:gd name="connsiteY55" fmla="*/ 32385 h 1580197"/>
                    <a:gd name="connsiteX56" fmla="*/ 679133 w 940118"/>
                    <a:gd name="connsiteY56" fmla="*/ 0 h 1580197"/>
                    <a:gd name="connsiteX0" fmla="*/ 832937 w 940118"/>
                    <a:gd name="connsiteY0" fmla="*/ 174035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747299 w 940118"/>
                    <a:gd name="connsiteY5" fmla="*/ 210278 h 1580197"/>
                    <a:gd name="connsiteX6" fmla="*/ 747713 w 940118"/>
                    <a:gd name="connsiteY6" fmla="*/ 210503 h 1580197"/>
                    <a:gd name="connsiteX7" fmla="*/ 620078 w 940118"/>
                    <a:gd name="connsiteY7" fmla="*/ 282893 h 1580197"/>
                    <a:gd name="connsiteX8" fmla="*/ 620077 w 940118"/>
                    <a:gd name="connsiteY8" fmla="*/ 282893 h 1580197"/>
                    <a:gd name="connsiteX9" fmla="*/ 548076 w 940118"/>
                    <a:gd name="connsiteY9" fmla="*/ 339736 h 1580197"/>
                    <a:gd name="connsiteX10" fmla="*/ 548640 w 940118"/>
                    <a:gd name="connsiteY10" fmla="*/ 340043 h 1580197"/>
                    <a:gd name="connsiteX11" fmla="*/ 503873 w 940118"/>
                    <a:gd name="connsiteY11" fmla="*/ 383858 h 1580197"/>
                    <a:gd name="connsiteX12" fmla="*/ 488633 w 940118"/>
                    <a:gd name="connsiteY12" fmla="*/ 399098 h 1580197"/>
                    <a:gd name="connsiteX13" fmla="*/ 488633 w 940118"/>
                    <a:gd name="connsiteY13" fmla="*/ 400050 h 1580197"/>
                    <a:gd name="connsiteX14" fmla="*/ 422910 w 940118"/>
                    <a:gd name="connsiteY14" fmla="*/ 482918 h 1580197"/>
                    <a:gd name="connsiteX15" fmla="*/ 422910 w 940118"/>
                    <a:gd name="connsiteY15" fmla="*/ 483870 h 1580197"/>
                    <a:gd name="connsiteX16" fmla="*/ 367665 w 940118"/>
                    <a:gd name="connsiteY16" fmla="*/ 572453 h 1580197"/>
                    <a:gd name="connsiteX17" fmla="*/ 368618 w 940118"/>
                    <a:gd name="connsiteY17" fmla="*/ 573405 h 1580197"/>
                    <a:gd name="connsiteX18" fmla="*/ 317183 w 940118"/>
                    <a:gd name="connsiteY18" fmla="*/ 684847 h 1580197"/>
                    <a:gd name="connsiteX19" fmla="*/ 305241 w 940118"/>
                    <a:gd name="connsiteY19" fmla="*/ 678329 h 1580197"/>
                    <a:gd name="connsiteX20" fmla="*/ 305235 w 940118"/>
                    <a:gd name="connsiteY20" fmla="*/ 678350 h 1580197"/>
                    <a:gd name="connsiteX21" fmla="*/ 317183 w 940118"/>
                    <a:gd name="connsiteY21" fmla="*/ 684847 h 1580197"/>
                    <a:gd name="connsiteX22" fmla="*/ 260985 w 940118"/>
                    <a:gd name="connsiteY22" fmla="*/ 1014413 h 1580197"/>
                    <a:gd name="connsiteX23" fmla="*/ 342900 w 940118"/>
                    <a:gd name="connsiteY23" fmla="*/ 1373505 h 1580197"/>
                    <a:gd name="connsiteX24" fmla="*/ 546735 w 940118"/>
                    <a:gd name="connsiteY24" fmla="*/ 1580197 h 1580197"/>
                    <a:gd name="connsiteX25" fmla="*/ 285750 w 940118"/>
                    <a:gd name="connsiteY25" fmla="*/ 1438275 h 1580197"/>
                    <a:gd name="connsiteX26" fmla="*/ 81915 w 940118"/>
                    <a:gd name="connsiteY26" fmla="*/ 1231583 h 1580197"/>
                    <a:gd name="connsiteX27" fmla="*/ 0 w 940118"/>
                    <a:gd name="connsiteY27" fmla="*/ 872490 h 1580197"/>
                    <a:gd name="connsiteX28" fmla="*/ 56197 w 940118"/>
                    <a:gd name="connsiteY28" fmla="*/ 542925 h 1580197"/>
                    <a:gd name="connsiteX29" fmla="*/ 62441 w 940118"/>
                    <a:gd name="connsiteY29" fmla="*/ 546321 h 1580197"/>
                    <a:gd name="connsiteX30" fmla="*/ 62617 w 940118"/>
                    <a:gd name="connsiteY30" fmla="*/ 545909 h 1580197"/>
                    <a:gd name="connsiteX31" fmla="*/ 57150 w 940118"/>
                    <a:gd name="connsiteY31" fmla="*/ 542925 h 1580197"/>
                    <a:gd name="connsiteX32" fmla="*/ 107444 w 940118"/>
                    <a:gd name="connsiteY32" fmla="*/ 431896 h 1580197"/>
                    <a:gd name="connsiteX33" fmla="*/ 106680 w 940118"/>
                    <a:gd name="connsiteY33" fmla="*/ 431483 h 1580197"/>
                    <a:gd name="connsiteX34" fmla="*/ 161925 w 940118"/>
                    <a:gd name="connsiteY34" fmla="*/ 341948 h 1580197"/>
                    <a:gd name="connsiteX35" fmla="*/ 171758 w 940118"/>
                    <a:gd name="connsiteY35" fmla="*/ 347295 h 1580197"/>
                    <a:gd name="connsiteX36" fmla="*/ 171778 w 940118"/>
                    <a:gd name="connsiteY36" fmla="*/ 347270 h 1580197"/>
                    <a:gd name="connsiteX37" fmla="*/ 161925 w 940118"/>
                    <a:gd name="connsiteY37" fmla="*/ 341948 h 1580197"/>
                    <a:gd name="connsiteX38" fmla="*/ 227648 w 940118"/>
                    <a:gd name="connsiteY38" fmla="*/ 258128 h 1580197"/>
                    <a:gd name="connsiteX39" fmla="*/ 239906 w 940118"/>
                    <a:gd name="connsiteY39" fmla="*/ 264794 h 1580197"/>
                    <a:gd name="connsiteX40" fmla="*/ 240267 w 940118"/>
                    <a:gd name="connsiteY40" fmla="*/ 264453 h 1580197"/>
                    <a:gd name="connsiteX41" fmla="*/ 228600 w 940118"/>
                    <a:gd name="connsiteY41" fmla="*/ 258128 h 1580197"/>
                    <a:gd name="connsiteX42" fmla="*/ 242888 w 940118"/>
                    <a:gd name="connsiteY42" fmla="*/ 241935 h 1580197"/>
                    <a:gd name="connsiteX43" fmla="*/ 287315 w 940118"/>
                    <a:gd name="connsiteY43" fmla="*/ 198453 h 1580197"/>
                    <a:gd name="connsiteX44" fmla="*/ 286702 w 940118"/>
                    <a:gd name="connsiteY44" fmla="*/ 198120 h 1580197"/>
                    <a:gd name="connsiteX45" fmla="*/ 359092 w 940118"/>
                    <a:gd name="connsiteY45" fmla="*/ 140970 h 1580197"/>
                    <a:gd name="connsiteX46" fmla="*/ 378434 w 940118"/>
                    <a:gd name="connsiteY46" fmla="*/ 151488 h 1580197"/>
                    <a:gd name="connsiteX47" fmla="*/ 378837 w 940118"/>
                    <a:gd name="connsiteY47" fmla="*/ 151226 h 1580197"/>
                    <a:gd name="connsiteX48" fmla="*/ 360045 w 940118"/>
                    <a:gd name="connsiteY48" fmla="*/ 140970 h 1580197"/>
                    <a:gd name="connsiteX49" fmla="*/ 486263 w 940118"/>
                    <a:gd name="connsiteY49" fmla="*/ 68845 h 1580197"/>
                    <a:gd name="connsiteX50" fmla="*/ 485775 w 940118"/>
                    <a:gd name="connsiteY50" fmla="*/ 68580 h 1580197"/>
                    <a:gd name="connsiteX51" fmla="*/ 572452 w 940118"/>
                    <a:gd name="connsiteY51" fmla="*/ 32385 h 1580197"/>
                    <a:gd name="connsiteX52" fmla="*/ 595123 w 940118"/>
                    <a:gd name="connsiteY52" fmla="*/ 44713 h 1580197"/>
                    <a:gd name="connsiteX53" fmla="*/ 595672 w 940118"/>
                    <a:gd name="connsiteY53" fmla="*/ 44538 h 1580197"/>
                    <a:gd name="connsiteX54" fmla="*/ 573405 w 940118"/>
                    <a:gd name="connsiteY54" fmla="*/ 32385 h 1580197"/>
                    <a:gd name="connsiteX55" fmla="*/ 679133 w 940118"/>
                    <a:gd name="connsiteY5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95672 w 940118"/>
                    <a:gd name="connsiteY50" fmla="*/ 44538 h 1580197"/>
                    <a:gd name="connsiteX51" fmla="*/ 573405 w 940118"/>
                    <a:gd name="connsiteY51" fmla="*/ 32385 h 1580197"/>
                    <a:gd name="connsiteX52" fmla="*/ 679133 w 940118"/>
                    <a:gd name="connsiteY5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73405 w 940118"/>
                    <a:gd name="connsiteY50" fmla="*/ 32385 h 1580197"/>
                    <a:gd name="connsiteX51" fmla="*/ 679133 w 940118"/>
                    <a:gd name="connsiteY5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486263 w 940118"/>
                    <a:gd name="connsiteY45" fmla="*/ 68845 h 1580197"/>
                    <a:gd name="connsiteX46" fmla="*/ 485775 w 940118"/>
                    <a:gd name="connsiteY46" fmla="*/ 68580 h 1580197"/>
                    <a:gd name="connsiteX47" fmla="*/ 572452 w 940118"/>
                    <a:gd name="connsiteY47" fmla="*/ 32385 h 1580197"/>
                    <a:gd name="connsiteX48" fmla="*/ 595123 w 940118"/>
                    <a:gd name="connsiteY48" fmla="*/ 44713 h 1580197"/>
                    <a:gd name="connsiteX49" fmla="*/ 573405 w 940118"/>
                    <a:gd name="connsiteY49" fmla="*/ 32385 h 1580197"/>
                    <a:gd name="connsiteX50" fmla="*/ 679133 w 940118"/>
                    <a:gd name="connsiteY5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486263 w 940118"/>
                    <a:gd name="connsiteY44" fmla="*/ 68845 h 1580197"/>
                    <a:gd name="connsiteX45" fmla="*/ 485775 w 940118"/>
                    <a:gd name="connsiteY45" fmla="*/ 68580 h 1580197"/>
                    <a:gd name="connsiteX46" fmla="*/ 572452 w 940118"/>
                    <a:gd name="connsiteY46" fmla="*/ 32385 h 1580197"/>
                    <a:gd name="connsiteX47" fmla="*/ 595123 w 940118"/>
                    <a:gd name="connsiteY47" fmla="*/ 44713 h 1580197"/>
                    <a:gd name="connsiteX48" fmla="*/ 573405 w 940118"/>
                    <a:gd name="connsiteY48" fmla="*/ 32385 h 1580197"/>
                    <a:gd name="connsiteX49" fmla="*/ 679133 w 940118"/>
                    <a:gd name="connsiteY4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486263 w 940118"/>
                    <a:gd name="connsiteY43" fmla="*/ 68845 h 1580197"/>
                    <a:gd name="connsiteX44" fmla="*/ 485775 w 940118"/>
                    <a:gd name="connsiteY44" fmla="*/ 68580 h 1580197"/>
                    <a:gd name="connsiteX45" fmla="*/ 572452 w 940118"/>
                    <a:gd name="connsiteY45" fmla="*/ 32385 h 1580197"/>
                    <a:gd name="connsiteX46" fmla="*/ 595123 w 940118"/>
                    <a:gd name="connsiteY46" fmla="*/ 44713 h 1580197"/>
                    <a:gd name="connsiteX47" fmla="*/ 573405 w 940118"/>
                    <a:gd name="connsiteY47" fmla="*/ 32385 h 1580197"/>
                    <a:gd name="connsiteX48" fmla="*/ 679133 w 940118"/>
                    <a:gd name="connsiteY4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87315 w 940118"/>
                    <a:gd name="connsiteY39" fmla="*/ 198453 h 1580197"/>
                    <a:gd name="connsiteX40" fmla="*/ 286702 w 940118"/>
                    <a:gd name="connsiteY40" fmla="*/ 198120 h 1580197"/>
                    <a:gd name="connsiteX41" fmla="*/ 359092 w 940118"/>
                    <a:gd name="connsiteY41" fmla="*/ 140970 h 1580197"/>
                    <a:gd name="connsiteX42" fmla="*/ 486263 w 940118"/>
                    <a:gd name="connsiteY42" fmla="*/ 68845 h 1580197"/>
                    <a:gd name="connsiteX43" fmla="*/ 485775 w 940118"/>
                    <a:gd name="connsiteY43" fmla="*/ 68580 h 1580197"/>
                    <a:gd name="connsiteX44" fmla="*/ 572452 w 940118"/>
                    <a:gd name="connsiteY44" fmla="*/ 32385 h 1580197"/>
                    <a:gd name="connsiteX45" fmla="*/ 595123 w 940118"/>
                    <a:gd name="connsiteY45" fmla="*/ 44713 h 1580197"/>
                    <a:gd name="connsiteX46" fmla="*/ 573405 w 940118"/>
                    <a:gd name="connsiteY46" fmla="*/ 32385 h 1580197"/>
                    <a:gd name="connsiteX47" fmla="*/ 679133 w 940118"/>
                    <a:gd name="connsiteY4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28600 w 940118"/>
                    <a:gd name="connsiteY37" fmla="*/ 258128 h 1580197"/>
                    <a:gd name="connsiteX38" fmla="*/ 287315 w 940118"/>
                    <a:gd name="connsiteY38" fmla="*/ 198453 h 1580197"/>
                    <a:gd name="connsiteX39" fmla="*/ 286702 w 940118"/>
                    <a:gd name="connsiteY39" fmla="*/ 198120 h 1580197"/>
                    <a:gd name="connsiteX40" fmla="*/ 359092 w 940118"/>
                    <a:gd name="connsiteY40" fmla="*/ 140970 h 1580197"/>
                    <a:gd name="connsiteX41" fmla="*/ 486263 w 940118"/>
                    <a:gd name="connsiteY41" fmla="*/ 68845 h 1580197"/>
                    <a:gd name="connsiteX42" fmla="*/ 485775 w 940118"/>
                    <a:gd name="connsiteY42" fmla="*/ 68580 h 1580197"/>
                    <a:gd name="connsiteX43" fmla="*/ 572452 w 940118"/>
                    <a:gd name="connsiteY43" fmla="*/ 32385 h 1580197"/>
                    <a:gd name="connsiteX44" fmla="*/ 595123 w 940118"/>
                    <a:gd name="connsiteY44" fmla="*/ 44713 h 1580197"/>
                    <a:gd name="connsiteX45" fmla="*/ 573405 w 940118"/>
                    <a:gd name="connsiteY45" fmla="*/ 32385 h 1580197"/>
                    <a:gd name="connsiteX46" fmla="*/ 679133 w 940118"/>
                    <a:gd name="connsiteY46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87315 w 940118"/>
                    <a:gd name="connsiteY37" fmla="*/ 198453 h 1580197"/>
                    <a:gd name="connsiteX38" fmla="*/ 286702 w 940118"/>
                    <a:gd name="connsiteY38" fmla="*/ 198120 h 1580197"/>
                    <a:gd name="connsiteX39" fmla="*/ 359092 w 940118"/>
                    <a:gd name="connsiteY39" fmla="*/ 140970 h 1580197"/>
                    <a:gd name="connsiteX40" fmla="*/ 486263 w 940118"/>
                    <a:gd name="connsiteY40" fmla="*/ 68845 h 1580197"/>
                    <a:gd name="connsiteX41" fmla="*/ 485775 w 940118"/>
                    <a:gd name="connsiteY41" fmla="*/ 68580 h 1580197"/>
                    <a:gd name="connsiteX42" fmla="*/ 572452 w 940118"/>
                    <a:gd name="connsiteY42" fmla="*/ 32385 h 1580197"/>
                    <a:gd name="connsiteX43" fmla="*/ 595123 w 940118"/>
                    <a:gd name="connsiteY43" fmla="*/ 44713 h 1580197"/>
                    <a:gd name="connsiteX44" fmla="*/ 573405 w 940118"/>
                    <a:gd name="connsiteY44" fmla="*/ 32385 h 1580197"/>
                    <a:gd name="connsiteX45" fmla="*/ 679133 w 940118"/>
                    <a:gd name="connsiteY4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87315 w 940118"/>
                    <a:gd name="connsiteY36" fmla="*/ 198453 h 1580197"/>
                    <a:gd name="connsiteX37" fmla="*/ 286702 w 940118"/>
                    <a:gd name="connsiteY37" fmla="*/ 198120 h 1580197"/>
                    <a:gd name="connsiteX38" fmla="*/ 359092 w 940118"/>
                    <a:gd name="connsiteY38" fmla="*/ 140970 h 1580197"/>
                    <a:gd name="connsiteX39" fmla="*/ 486263 w 940118"/>
                    <a:gd name="connsiteY39" fmla="*/ 68845 h 1580197"/>
                    <a:gd name="connsiteX40" fmla="*/ 485775 w 940118"/>
                    <a:gd name="connsiteY40" fmla="*/ 68580 h 1580197"/>
                    <a:gd name="connsiteX41" fmla="*/ 572452 w 940118"/>
                    <a:gd name="connsiteY41" fmla="*/ 32385 h 1580197"/>
                    <a:gd name="connsiteX42" fmla="*/ 595123 w 940118"/>
                    <a:gd name="connsiteY42" fmla="*/ 44713 h 1580197"/>
                    <a:gd name="connsiteX43" fmla="*/ 573405 w 940118"/>
                    <a:gd name="connsiteY43" fmla="*/ 32385 h 1580197"/>
                    <a:gd name="connsiteX44" fmla="*/ 679133 w 940118"/>
                    <a:gd name="connsiteY44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61925 w 940118"/>
                    <a:gd name="connsiteY33" fmla="*/ 341948 h 1580197"/>
                    <a:gd name="connsiteX34" fmla="*/ 227648 w 940118"/>
                    <a:gd name="connsiteY34" fmla="*/ 258128 h 1580197"/>
                    <a:gd name="connsiteX35" fmla="*/ 287315 w 940118"/>
                    <a:gd name="connsiteY35" fmla="*/ 198453 h 1580197"/>
                    <a:gd name="connsiteX36" fmla="*/ 286702 w 940118"/>
                    <a:gd name="connsiteY36" fmla="*/ 198120 h 1580197"/>
                    <a:gd name="connsiteX37" fmla="*/ 359092 w 940118"/>
                    <a:gd name="connsiteY37" fmla="*/ 140970 h 1580197"/>
                    <a:gd name="connsiteX38" fmla="*/ 486263 w 940118"/>
                    <a:gd name="connsiteY38" fmla="*/ 68845 h 1580197"/>
                    <a:gd name="connsiteX39" fmla="*/ 485775 w 940118"/>
                    <a:gd name="connsiteY39" fmla="*/ 68580 h 1580197"/>
                    <a:gd name="connsiteX40" fmla="*/ 572452 w 940118"/>
                    <a:gd name="connsiteY40" fmla="*/ 32385 h 1580197"/>
                    <a:gd name="connsiteX41" fmla="*/ 595123 w 940118"/>
                    <a:gd name="connsiteY41" fmla="*/ 44713 h 1580197"/>
                    <a:gd name="connsiteX42" fmla="*/ 573405 w 940118"/>
                    <a:gd name="connsiteY42" fmla="*/ 32385 h 1580197"/>
                    <a:gd name="connsiteX43" fmla="*/ 679133 w 940118"/>
                    <a:gd name="connsiteY43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227648 w 940118"/>
                    <a:gd name="connsiteY33" fmla="*/ 258128 h 1580197"/>
                    <a:gd name="connsiteX34" fmla="*/ 287315 w 940118"/>
                    <a:gd name="connsiteY34" fmla="*/ 198453 h 1580197"/>
                    <a:gd name="connsiteX35" fmla="*/ 286702 w 940118"/>
                    <a:gd name="connsiteY35" fmla="*/ 198120 h 1580197"/>
                    <a:gd name="connsiteX36" fmla="*/ 359092 w 940118"/>
                    <a:gd name="connsiteY36" fmla="*/ 140970 h 1580197"/>
                    <a:gd name="connsiteX37" fmla="*/ 486263 w 940118"/>
                    <a:gd name="connsiteY37" fmla="*/ 68845 h 1580197"/>
                    <a:gd name="connsiteX38" fmla="*/ 485775 w 940118"/>
                    <a:gd name="connsiteY38" fmla="*/ 68580 h 1580197"/>
                    <a:gd name="connsiteX39" fmla="*/ 572452 w 940118"/>
                    <a:gd name="connsiteY39" fmla="*/ 32385 h 1580197"/>
                    <a:gd name="connsiteX40" fmla="*/ 595123 w 940118"/>
                    <a:gd name="connsiteY40" fmla="*/ 44713 h 1580197"/>
                    <a:gd name="connsiteX41" fmla="*/ 573405 w 940118"/>
                    <a:gd name="connsiteY41" fmla="*/ 32385 h 1580197"/>
                    <a:gd name="connsiteX42" fmla="*/ 679133 w 940118"/>
                    <a:gd name="connsiteY4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227648 w 940118"/>
                    <a:gd name="connsiteY32" fmla="*/ 258128 h 1580197"/>
                    <a:gd name="connsiteX33" fmla="*/ 287315 w 940118"/>
                    <a:gd name="connsiteY33" fmla="*/ 198453 h 1580197"/>
                    <a:gd name="connsiteX34" fmla="*/ 286702 w 940118"/>
                    <a:gd name="connsiteY34" fmla="*/ 198120 h 1580197"/>
                    <a:gd name="connsiteX35" fmla="*/ 359092 w 940118"/>
                    <a:gd name="connsiteY35" fmla="*/ 140970 h 1580197"/>
                    <a:gd name="connsiteX36" fmla="*/ 486263 w 940118"/>
                    <a:gd name="connsiteY36" fmla="*/ 68845 h 1580197"/>
                    <a:gd name="connsiteX37" fmla="*/ 485775 w 940118"/>
                    <a:gd name="connsiteY37" fmla="*/ 68580 h 1580197"/>
                    <a:gd name="connsiteX38" fmla="*/ 572452 w 940118"/>
                    <a:gd name="connsiteY38" fmla="*/ 32385 h 1580197"/>
                    <a:gd name="connsiteX39" fmla="*/ 595123 w 940118"/>
                    <a:gd name="connsiteY39" fmla="*/ 44713 h 1580197"/>
                    <a:gd name="connsiteX40" fmla="*/ 573405 w 940118"/>
                    <a:gd name="connsiteY40" fmla="*/ 32385 h 1580197"/>
                    <a:gd name="connsiteX41" fmla="*/ 679133 w 940118"/>
                    <a:gd name="connsiteY4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286702 w 940118"/>
                    <a:gd name="connsiteY33" fmla="*/ 198120 h 1580197"/>
                    <a:gd name="connsiteX34" fmla="*/ 359092 w 940118"/>
                    <a:gd name="connsiteY34" fmla="*/ 140970 h 1580197"/>
                    <a:gd name="connsiteX35" fmla="*/ 486263 w 940118"/>
                    <a:gd name="connsiteY35" fmla="*/ 68845 h 1580197"/>
                    <a:gd name="connsiteX36" fmla="*/ 485775 w 940118"/>
                    <a:gd name="connsiteY36" fmla="*/ 68580 h 1580197"/>
                    <a:gd name="connsiteX37" fmla="*/ 572452 w 940118"/>
                    <a:gd name="connsiteY37" fmla="*/ 32385 h 1580197"/>
                    <a:gd name="connsiteX38" fmla="*/ 595123 w 940118"/>
                    <a:gd name="connsiteY38" fmla="*/ 44713 h 1580197"/>
                    <a:gd name="connsiteX39" fmla="*/ 573405 w 940118"/>
                    <a:gd name="connsiteY39" fmla="*/ 32385 h 1580197"/>
                    <a:gd name="connsiteX40" fmla="*/ 679133 w 940118"/>
                    <a:gd name="connsiteY4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95123 w 940118"/>
                    <a:gd name="connsiteY37" fmla="*/ 44713 h 1580197"/>
                    <a:gd name="connsiteX38" fmla="*/ 573405 w 940118"/>
                    <a:gd name="connsiteY38" fmla="*/ 32385 h 1580197"/>
                    <a:gd name="connsiteX39" fmla="*/ 679133 w 940118"/>
                    <a:gd name="connsiteY3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73405 w 940118"/>
                    <a:gd name="connsiteY37" fmla="*/ 32385 h 1580197"/>
                    <a:gd name="connsiteX38" fmla="*/ 679133 w 940118"/>
                    <a:gd name="connsiteY3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05235 w 940118"/>
                    <a:gd name="connsiteY16" fmla="*/ 678350 h 1580197"/>
                    <a:gd name="connsiteX17" fmla="*/ 317183 w 940118"/>
                    <a:gd name="connsiteY17" fmla="*/ 684847 h 1580197"/>
                    <a:gd name="connsiteX18" fmla="*/ 260985 w 940118"/>
                    <a:gd name="connsiteY18" fmla="*/ 1014413 h 1580197"/>
                    <a:gd name="connsiteX19" fmla="*/ 342900 w 940118"/>
                    <a:gd name="connsiteY19" fmla="*/ 1373505 h 1580197"/>
                    <a:gd name="connsiteX20" fmla="*/ 546735 w 940118"/>
                    <a:gd name="connsiteY20" fmla="*/ 1580197 h 1580197"/>
                    <a:gd name="connsiteX21" fmla="*/ 285750 w 940118"/>
                    <a:gd name="connsiteY21" fmla="*/ 1438275 h 1580197"/>
                    <a:gd name="connsiteX22" fmla="*/ 81915 w 940118"/>
                    <a:gd name="connsiteY22" fmla="*/ 1231583 h 1580197"/>
                    <a:gd name="connsiteX23" fmla="*/ 0 w 940118"/>
                    <a:gd name="connsiteY23" fmla="*/ 872490 h 1580197"/>
                    <a:gd name="connsiteX24" fmla="*/ 56197 w 940118"/>
                    <a:gd name="connsiteY24" fmla="*/ 542925 h 1580197"/>
                    <a:gd name="connsiteX25" fmla="*/ 62441 w 940118"/>
                    <a:gd name="connsiteY25" fmla="*/ 546321 h 1580197"/>
                    <a:gd name="connsiteX26" fmla="*/ 62617 w 940118"/>
                    <a:gd name="connsiteY26" fmla="*/ 545909 h 1580197"/>
                    <a:gd name="connsiteX27" fmla="*/ 57150 w 940118"/>
                    <a:gd name="connsiteY27" fmla="*/ 542925 h 1580197"/>
                    <a:gd name="connsiteX28" fmla="*/ 107444 w 940118"/>
                    <a:gd name="connsiteY28" fmla="*/ 431896 h 1580197"/>
                    <a:gd name="connsiteX29" fmla="*/ 106680 w 940118"/>
                    <a:gd name="connsiteY29" fmla="*/ 431483 h 1580197"/>
                    <a:gd name="connsiteX30" fmla="*/ 227648 w 940118"/>
                    <a:gd name="connsiteY30" fmla="*/ 258128 h 1580197"/>
                    <a:gd name="connsiteX31" fmla="*/ 287315 w 940118"/>
                    <a:gd name="connsiteY31" fmla="*/ 198453 h 1580197"/>
                    <a:gd name="connsiteX32" fmla="*/ 359092 w 940118"/>
                    <a:gd name="connsiteY32" fmla="*/ 140970 h 1580197"/>
                    <a:gd name="connsiteX33" fmla="*/ 486263 w 940118"/>
                    <a:gd name="connsiteY33" fmla="*/ 68845 h 1580197"/>
                    <a:gd name="connsiteX34" fmla="*/ 485775 w 940118"/>
                    <a:gd name="connsiteY34" fmla="*/ 68580 h 1580197"/>
                    <a:gd name="connsiteX35" fmla="*/ 572452 w 940118"/>
                    <a:gd name="connsiteY35" fmla="*/ 32385 h 1580197"/>
                    <a:gd name="connsiteX36" fmla="*/ 573405 w 940118"/>
                    <a:gd name="connsiteY36" fmla="*/ 32385 h 1580197"/>
                    <a:gd name="connsiteX37" fmla="*/ 679133 w 940118"/>
                    <a:gd name="connsiteY3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17183 w 940118"/>
                    <a:gd name="connsiteY16" fmla="*/ 684847 h 1580197"/>
                    <a:gd name="connsiteX17" fmla="*/ 260985 w 940118"/>
                    <a:gd name="connsiteY17" fmla="*/ 1014413 h 1580197"/>
                    <a:gd name="connsiteX18" fmla="*/ 342900 w 940118"/>
                    <a:gd name="connsiteY18" fmla="*/ 1373505 h 1580197"/>
                    <a:gd name="connsiteX19" fmla="*/ 546735 w 940118"/>
                    <a:gd name="connsiteY19" fmla="*/ 1580197 h 1580197"/>
                    <a:gd name="connsiteX20" fmla="*/ 285750 w 940118"/>
                    <a:gd name="connsiteY20" fmla="*/ 1438275 h 1580197"/>
                    <a:gd name="connsiteX21" fmla="*/ 81915 w 940118"/>
                    <a:gd name="connsiteY21" fmla="*/ 1231583 h 1580197"/>
                    <a:gd name="connsiteX22" fmla="*/ 0 w 940118"/>
                    <a:gd name="connsiteY22" fmla="*/ 872490 h 1580197"/>
                    <a:gd name="connsiteX23" fmla="*/ 56197 w 940118"/>
                    <a:gd name="connsiteY23" fmla="*/ 542925 h 1580197"/>
                    <a:gd name="connsiteX24" fmla="*/ 62441 w 940118"/>
                    <a:gd name="connsiteY24" fmla="*/ 546321 h 1580197"/>
                    <a:gd name="connsiteX25" fmla="*/ 62617 w 940118"/>
                    <a:gd name="connsiteY25" fmla="*/ 545909 h 1580197"/>
                    <a:gd name="connsiteX26" fmla="*/ 57150 w 940118"/>
                    <a:gd name="connsiteY26" fmla="*/ 542925 h 1580197"/>
                    <a:gd name="connsiteX27" fmla="*/ 107444 w 940118"/>
                    <a:gd name="connsiteY27" fmla="*/ 431896 h 1580197"/>
                    <a:gd name="connsiteX28" fmla="*/ 106680 w 940118"/>
                    <a:gd name="connsiteY28" fmla="*/ 431483 h 1580197"/>
                    <a:gd name="connsiteX29" fmla="*/ 227648 w 940118"/>
                    <a:gd name="connsiteY29" fmla="*/ 258128 h 1580197"/>
                    <a:gd name="connsiteX30" fmla="*/ 287315 w 940118"/>
                    <a:gd name="connsiteY30" fmla="*/ 198453 h 1580197"/>
                    <a:gd name="connsiteX31" fmla="*/ 359092 w 940118"/>
                    <a:gd name="connsiteY31" fmla="*/ 140970 h 1580197"/>
                    <a:gd name="connsiteX32" fmla="*/ 486263 w 940118"/>
                    <a:gd name="connsiteY32" fmla="*/ 68845 h 1580197"/>
                    <a:gd name="connsiteX33" fmla="*/ 485775 w 940118"/>
                    <a:gd name="connsiteY33" fmla="*/ 68580 h 1580197"/>
                    <a:gd name="connsiteX34" fmla="*/ 572452 w 940118"/>
                    <a:gd name="connsiteY34" fmla="*/ 32385 h 1580197"/>
                    <a:gd name="connsiteX35" fmla="*/ 573405 w 940118"/>
                    <a:gd name="connsiteY35" fmla="*/ 32385 h 1580197"/>
                    <a:gd name="connsiteX36" fmla="*/ 679133 w 940118"/>
                    <a:gd name="connsiteY36" fmla="*/ 0 h 1580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40118" h="1580197">
                      <a:moveTo>
                        <a:pt x="679133" y="0"/>
                      </a:moveTo>
                      <a:lnTo>
                        <a:pt x="940118" y="140970"/>
                      </a:lnTo>
                      <a:lnTo>
                        <a:pt x="747299" y="210278"/>
                      </a:lnTo>
                      <a:lnTo>
                        <a:pt x="747713" y="210503"/>
                      </a:lnTo>
                      <a:cubicBezTo>
                        <a:pt x="701040" y="232410"/>
                        <a:pt x="658178" y="256223"/>
                        <a:pt x="620078" y="282893"/>
                      </a:cubicBezTo>
                      <a:lnTo>
                        <a:pt x="620077" y="282893"/>
                      </a:lnTo>
                      <a:lnTo>
                        <a:pt x="548076" y="339736"/>
                      </a:lnTo>
                      <a:lnTo>
                        <a:pt x="548640" y="340043"/>
                      </a:lnTo>
                      <a:cubicBezTo>
                        <a:pt x="538733" y="349937"/>
                        <a:pt x="498634" y="389097"/>
                        <a:pt x="488633" y="399098"/>
                      </a:cubicBezTo>
                      <a:lnTo>
                        <a:pt x="488633" y="400050"/>
                      </a:lnTo>
                      <a:cubicBezTo>
                        <a:pt x="464820" y="426720"/>
                        <a:pt x="442913" y="454343"/>
                        <a:pt x="422910" y="482918"/>
                      </a:cubicBezTo>
                      <a:lnTo>
                        <a:pt x="422910" y="483870"/>
                      </a:lnTo>
                      <a:cubicBezTo>
                        <a:pt x="402908" y="512445"/>
                        <a:pt x="383858" y="541973"/>
                        <a:pt x="367665" y="572453"/>
                      </a:cubicBezTo>
                      <a:lnTo>
                        <a:pt x="368618" y="573405"/>
                      </a:lnTo>
                      <a:cubicBezTo>
                        <a:pt x="347663" y="608647"/>
                        <a:pt x="331470" y="645795"/>
                        <a:pt x="317183" y="684847"/>
                      </a:cubicBezTo>
                      <a:lnTo>
                        <a:pt x="305241" y="678329"/>
                      </a:lnTo>
                      <a:lnTo>
                        <a:pt x="317183" y="684847"/>
                      </a:lnTo>
                      <a:cubicBezTo>
                        <a:pt x="280035" y="786765"/>
                        <a:pt x="260985" y="896303"/>
                        <a:pt x="260985" y="1014413"/>
                      </a:cubicBezTo>
                      <a:cubicBezTo>
                        <a:pt x="260985" y="1152525"/>
                        <a:pt x="287655" y="1272540"/>
                        <a:pt x="342900" y="1373505"/>
                      </a:cubicBezTo>
                      <a:cubicBezTo>
                        <a:pt x="391478" y="1463993"/>
                        <a:pt x="460058" y="1532572"/>
                        <a:pt x="546735" y="1580197"/>
                      </a:cubicBezTo>
                      <a:lnTo>
                        <a:pt x="285750" y="1438275"/>
                      </a:lnTo>
                      <a:cubicBezTo>
                        <a:pt x="199073" y="1390650"/>
                        <a:pt x="130493" y="1322070"/>
                        <a:pt x="81915" y="1231583"/>
                      </a:cubicBezTo>
                      <a:cubicBezTo>
                        <a:pt x="27622" y="1130618"/>
                        <a:pt x="0" y="1010603"/>
                        <a:pt x="0" y="872490"/>
                      </a:cubicBezTo>
                      <a:cubicBezTo>
                        <a:pt x="0" y="754380"/>
                        <a:pt x="19050" y="644842"/>
                        <a:pt x="56197" y="542925"/>
                      </a:cubicBezTo>
                      <a:lnTo>
                        <a:pt x="62441" y="546321"/>
                      </a:lnTo>
                      <a:cubicBezTo>
                        <a:pt x="62500" y="546184"/>
                        <a:pt x="62558" y="546046"/>
                        <a:pt x="62617" y="545909"/>
                      </a:cubicBezTo>
                      <a:lnTo>
                        <a:pt x="57150" y="542925"/>
                      </a:lnTo>
                      <a:lnTo>
                        <a:pt x="107444" y="431896"/>
                      </a:lnTo>
                      <a:lnTo>
                        <a:pt x="106680" y="431483"/>
                      </a:lnTo>
                      <a:cubicBezTo>
                        <a:pt x="126714" y="402522"/>
                        <a:pt x="197542" y="296966"/>
                        <a:pt x="227648" y="258128"/>
                      </a:cubicBezTo>
                      <a:lnTo>
                        <a:pt x="287315" y="198453"/>
                      </a:lnTo>
                      <a:lnTo>
                        <a:pt x="359092" y="140970"/>
                      </a:lnTo>
                      <a:lnTo>
                        <a:pt x="486263" y="68845"/>
                      </a:lnTo>
                      <a:lnTo>
                        <a:pt x="485775" y="68580"/>
                      </a:lnTo>
                      <a:cubicBezTo>
                        <a:pt x="513398" y="55245"/>
                        <a:pt x="541973" y="43815"/>
                        <a:pt x="572452" y="32385"/>
                      </a:cubicBezTo>
                      <a:lnTo>
                        <a:pt x="573405" y="32385"/>
                      </a:lnTo>
                      <a:lnTo>
                        <a:pt x="67913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346DB45-5CD6-4EEB-AC2C-D34E208FF9E5}"/>
                    </a:ext>
                  </a:extLst>
                </p:cNvPr>
                <p:cNvSpPr/>
                <p:nvPr/>
              </p:nvSpPr>
              <p:spPr>
                <a:xfrm>
                  <a:off x="2714531" y="1811829"/>
                  <a:ext cx="257174" cy="304801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916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216856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14400" y="9535096"/>
            <a:ext cx="4267200" cy="547688"/>
          </a:xfrm>
          <a:prstGeom prst="rect">
            <a:avLst/>
          </a:prstGeom>
        </p:spPr>
        <p:txBody>
          <a:bodyPr lIns="70478" tIns="35223" rIns="70478" bIns="35223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248400" y="9535096"/>
            <a:ext cx="5791200" cy="547688"/>
          </a:xfrm>
          <a:prstGeom prst="rect">
            <a:avLst/>
          </a:prstGeom>
        </p:spPr>
        <p:txBody>
          <a:bodyPr lIns="70478" tIns="35223" rIns="70478" bIns="35223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3106400" y="9535096"/>
            <a:ext cx="4267200" cy="547688"/>
          </a:xfrm>
          <a:prstGeom prst="rect">
            <a:avLst/>
          </a:prstGeom>
        </p:spPr>
        <p:txBody>
          <a:bodyPr lIns="70478" tIns="35223" rIns="70478" bIns="35223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296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E84B-2BEC-456E-8A96-B27F0F219C4E}" type="datetimeFigureOut">
              <a:rPr lang="zh-TW" altLang="en-US" smtClean="0">
                <a:solidFill>
                  <a:srgbClr val="073E87"/>
                </a:solidFill>
              </a:rPr>
              <a:pPr/>
              <a:t>2024/9/5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7ADE-DA5B-4444-8A47-93AA91000995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07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3158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5679"/>
            <a:ext cx="15544800" cy="220503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 lIns="91393" tIns="45696" rIns="91393" bIns="4569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  <a:lvl2pPr marL="822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45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67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90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1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35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57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80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67"/>
            <a:ext cx="5791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48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0" y="2400300"/>
            <a:ext cx="16459200" cy="6788945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67"/>
            <a:ext cx="5791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218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4626" y="6610355"/>
            <a:ext cx="15544800" cy="2043113"/>
          </a:xfrm>
          <a:prstGeom prst="rect">
            <a:avLst/>
          </a:prstGeom>
        </p:spPr>
        <p:txBody>
          <a:bodyPr lIns="91393" tIns="45696" rIns="91393" bIns="45696" anchor="t"/>
          <a:lstStyle>
            <a:lvl1pPr algn="l">
              <a:defRPr sz="7200" b="1" cap="all"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</p:spPr>
        <p:txBody>
          <a:bodyPr lIns="91393" tIns="45696" rIns="91393" bIns="45696"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  <a:lvl2pPr marL="822535" indent="0">
              <a:buNone/>
              <a:defRPr sz="3240">
                <a:solidFill>
                  <a:schemeClr val="tx1">
                    <a:tint val="75000"/>
                  </a:schemeClr>
                </a:solidFill>
              </a:defRPr>
            </a:lvl2pPr>
            <a:lvl3pPr marL="1645063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3pPr>
            <a:lvl4pPr marL="2467593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329013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4112654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935186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757725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65802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67"/>
            <a:ext cx="5791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9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2400300"/>
            <a:ext cx="8077200" cy="6788945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 sz="5040">
                <a:ea typeface="微软雅黑" panose="020B0503020204020204" pitchFamily="34" charset="-122"/>
              </a:defRPr>
            </a:lvl1pPr>
            <a:lvl2pPr>
              <a:defRPr sz="4320">
                <a:ea typeface="微软雅黑" panose="020B0503020204020204" pitchFamily="34" charset="-122"/>
              </a:defRPr>
            </a:lvl2pPr>
            <a:lvl3pPr>
              <a:defRPr sz="3600">
                <a:ea typeface="微软雅黑" panose="020B0503020204020204" pitchFamily="34" charset="-122"/>
              </a:defRPr>
            </a:lvl3pPr>
            <a:lvl4pPr>
              <a:defRPr sz="3240">
                <a:ea typeface="微软雅黑" panose="020B0503020204020204" pitchFamily="34" charset="-122"/>
              </a:defRPr>
            </a:lvl4pPr>
            <a:lvl5pPr>
              <a:defRPr sz="3240">
                <a:ea typeface="微软雅黑" panose="020B0503020204020204" pitchFamily="34" charset="-122"/>
              </a:defRPr>
            </a:lvl5pPr>
            <a:lvl6pPr>
              <a:defRPr sz="3240"/>
            </a:lvl6pPr>
            <a:lvl7pPr>
              <a:defRPr sz="3240"/>
            </a:lvl7pPr>
            <a:lvl8pPr>
              <a:defRPr sz="3240"/>
            </a:lvl8pPr>
            <a:lvl9pPr>
              <a:defRPr sz="324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96400" y="2400300"/>
            <a:ext cx="8077200" cy="6788945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 sz="5040">
                <a:ea typeface="微软雅黑" panose="020B0503020204020204" pitchFamily="34" charset="-122"/>
              </a:defRPr>
            </a:lvl1pPr>
            <a:lvl2pPr>
              <a:defRPr sz="4320">
                <a:ea typeface="微软雅黑" panose="020B0503020204020204" pitchFamily="34" charset="-122"/>
              </a:defRPr>
            </a:lvl2pPr>
            <a:lvl3pPr>
              <a:defRPr sz="3600">
                <a:ea typeface="微软雅黑" panose="020B0503020204020204" pitchFamily="34" charset="-122"/>
              </a:defRPr>
            </a:lvl3pPr>
            <a:lvl4pPr>
              <a:defRPr sz="3240">
                <a:ea typeface="微软雅黑" panose="020B0503020204020204" pitchFamily="34" charset="-122"/>
              </a:defRPr>
            </a:lvl4pPr>
            <a:lvl5pPr>
              <a:defRPr sz="3240">
                <a:ea typeface="微软雅黑" panose="020B0503020204020204" pitchFamily="34" charset="-122"/>
              </a:defRPr>
            </a:lvl5pPr>
            <a:lvl6pPr>
              <a:defRPr sz="3240"/>
            </a:lvl6pPr>
            <a:lvl7pPr>
              <a:defRPr sz="3240"/>
            </a:lvl7pPr>
            <a:lvl8pPr>
              <a:defRPr sz="3240"/>
            </a:lvl8pPr>
            <a:lvl9pPr>
              <a:defRPr sz="324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0" y="9534567"/>
            <a:ext cx="5791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191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2302674"/>
            <a:ext cx="8080376" cy="959643"/>
          </a:xfrm>
          <a:prstGeom prst="rect">
            <a:avLst/>
          </a:prstGeom>
        </p:spPr>
        <p:txBody>
          <a:bodyPr lIns="91393" tIns="45696" rIns="91393" bIns="45696" anchor="b"/>
          <a:lstStyle>
            <a:lvl1pPr marL="0" indent="0">
              <a:buNone/>
              <a:defRPr sz="4320" b="1">
                <a:ea typeface="微软雅黑" panose="020B0503020204020204" pitchFamily="34" charset="-122"/>
              </a:defRPr>
            </a:lvl1pPr>
            <a:lvl2pPr marL="822535" indent="0">
              <a:buNone/>
              <a:defRPr sz="3600" b="1"/>
            </a:lvl2pPr>
            <a:lvl3pPr marL="1645063" indent="0">
              <a:buNone/>
              <a:defRPr sz="3240" b="1"/>
            </a:lvl3pPr>
            <a:lvl4pPr marL="2467593" indent="0">
              <a:buNone/>
              <a:defRPr sz="2880" b="1"/>
            </a:lvl4pPr>
            <a:lvl5pPr marL="3290130" indent="0">
              <a:buNone/>
              <a:defRPr sz="2880" b="1"/>
            </a:lvl5pPr>
            <a:lvl6pPr marL="4112654" indent="0">
              <a:buNone/>
              <a:defRPr sz="2880" b="1"/>
            </a:lvl6pPr>
            <a:lvl7pPr marL="4935186" indent="0">
              <a:buNone/>
              <a:defRPr sz="2880" b="1"/>
            </a:lvl7pPr>
            <a:lvl8pPr marL="5757725" indent="0">
              <a:buNone/>
              <a:defRPr sz="2880" b="1"/>
            </a:lvl8pPr>
            <a:lvl9pPr marL="6580260" indent="0">
              <a:buNone/>
              <a:defRPr sz="28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 sz="4320">
                <a:ea typeface="微软雅黑" panose="020B0503020204020204" pitchFamily="34" charset="-122"/>
              </a:defRPr>
            </a:lvl1pPr>
            <a:lvl2pPr>
              <a:defRPr sz="3600">
                <a:ea typeface="微软雅黑" panose="020B0503020204020204" pitchFamily="34" charset="-122"/>
              </a:defRPr>
            </a:lvl2pPr>
            <a:lvl3pPr>
              <a:defRPr sz="3240">
                <a:ea typeface="微软雅黑" panose="020B0503020204020204" pitchFamily="34" charset="-122"/>
              </a:defRPr>
            </a:lvl3pPr>
            <a:lvl4pPr>
              <a:defRPr sz="2880">
                <a:ea typeface="微软雅黑" panose="020B0503020204020204" pitchFamily="34" charset="-122"/>
              </a:defRPr>
            </a:lvl4pPr>
            <a:lvl5pPr>
              <a:defRPr sz="2880">
                <a:ea typeface="微软雅黑" panose="020B0503020204020204" pitchFamily="34" charset="-122"/>
              </a:defRPr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90093" y="2302674"/>
            <a:ext cx="8083550" cy="959643"/>
          </a:xfrm>
          <a:prstGeom prst="rect">
            <a:avLst/>
          </a:prstGeom>
        </p:spPr>
        <p:txBody>
          <a:bodyPr lIns="91393" tIns="45696" rIns="91393" bIns="45696" anchor="b"/>
          <a:lstStyle>
            <a:lvl1pPr marL="0" indent="0">
              <a:buNone/>
              <a:defRPr sz="4320" b="1">
                <a:ea typeface="微软雅黑" panose="020B0503020204020204" pitchFamily="34" charset="-122"/>
              </a:defRPr>
            </a:lvl1pPr>
            <a:lvl2pPr marL="822535" indent="0">
              <a:buNone/>
              <a:defRPr sz="3600" b="1"/>
            </a:lvl2pPr>
            <a:lvl3pPr marL="1645063" indent="0">
              <a:buNone/>
              <a:defRPr sz="3240" b="1"/>
            </a:lvl3pPr>
            <a:lvl4pPr marL="2467593" indent="0">
              <a:buNone/>
              <a:defRPr sz="2880" b="1"/>
            </a:lvl4pPr>
            <a:lvl5pPr marL="3290130" indent="0">
              <a:buNone/>
              <a:defRPr sz="2880" b="1"/>
            </a:lvl5pPr>
            <a:lvl6pPr marL="4112654" indent="0">
              <a:buNone/>
              <a:defRPr sz="2880" b="1"/>
            </a:lvl6pPr>
            <a:lvl7pPr marL="4935186" indent="0">
              <a:buNone/>
              <a:defRPr sz="2880" b="1"/>
            </a:lvl7pPr>
            <a:lvl8pPr marL="5757725" indent="0">
              <a:buNone/>
              <a:defRPr sz="2880" b="1"/>
            </a:lvl8pPr>
            <a:lvl9pPr marL="6580260" indent="0">
              <a:buNone/>
              <a:defRPr sz="28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90093" y="3262313"/>
            <a:ext cx="8083550" cy="5926932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 sz="4320">
                <a:ea typeface="微软雅黑" panose="020B0503020204020204" pitchFamily="34" charset="-122"/>
              </a:defRPr>
            </a:lvl1pPr>
            <a:lvl2pPr>
              <a:defRPr sz="3600">
                <a:ea typeface="微软雅黑" panose="020B0503020204020204" pitchFamily="34" charset="-122"/>
              </a:defRPr>
            </a:lvl2pPr>
            <a:lvl3pPr>
              <a:defRPr sz="3240">
                <a:ea typeface="微软雅黑" panose="020B0503020204020204" pitchFamily="34" charset="-122"/>
              </a:defRPr>
            </a:lvl3pPr>
            <a:lvl4pPr>
              <a:defRPr sz="2880">
                <a:ea typeface="微软雅黑" panose="020B0503020204020204" pitchFamily="34" charset="-122"/>
              </a:defRPr>
            </a:lvl4pPr>
            <a:lvl5pPr>
              <a:defRPr sz="2880">
                <a:ea typeface="微软雅黑" panose="020B0503020204020204" pitchFamily="34" charset="-122"/>
              </a:defRPr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914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248400" y="9534567"/>
            <a:ext cx="5791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3106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560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14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248400" y="9534567"/>
            <a:ext cx="5791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3106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14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248400" y="9534567"/>
            <a:ext cx="5791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3106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22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39" y="409578"/>
            <a:ext cx="6016626" cy="1743075"/>
          </a:xfrm>
          <a:prstGeom prst="rect">
            <a:avLst/>
          </a:prstGeom>
        </p:spPr>
        <p:txBody>
          <a:bodyPr lIns="91393" tIns="45696" rIns="91393" bIns="45696" anchor="b"/>
          <a:lstStyle>
            <a:lvl1pPr algn="l">
              <a:defRPr sz="3600" b="1"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69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 sz="5760">
                <a:ea typeface="微软雅黑" panose="020B0503020204020204" pitchFamily="34" charset="-122"/>
              </a:defRPr>
            </a:lvl1pPr>
            <a:lvl2pPr>
              <a:defRPr sz="5040">
                <a:ea typeface="微软雅黑" panose="020B0503020204020204" pitchFamily="34" charset="-122"/>
              </a:defRPr>
            </a:lvl2pPr>
            <a:lvl3pPr>
              <a:defRPr sz="4320">
                <a:ea typeface="微软雅黑" panose="020B0503020204020204" pitchFamily="34" charset="-122"/>
              </a:defRPr>
            </a:lvl3pPr>
            <a:lvl4pPr>
              <a:defRPr sz="3600">
                <a:ea typeface="微软雅黑" panose="020B0503020204020204" pitchFamily="34" charset="-122"/>
              </a:defRPr>
            </a:lvl4pPr>
            <a:lvl5pPr>
              <a:defRPr sz="3600">
                <a:ea typeface="微软雅黑" panose="020B0503020204020204" pitchFamily="34" charset="-122"/>
              </a:defRPr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4439" y="2152657"/>
            <a:ext cx="6016626" cy="7036594"/>
          </a:xfrm>
          <a:prstGeom prst="rect">
            <a:avLst/>
          </a:prstGeom>
        </p:spPr>
        <p:txBody>
          <a:bodyPr lIns="91393" tIns="45696" rIns="91393" bIns="45696"/>
          <a:lstStyle>
            <a:lvl1pPr marL="0" indent="0">
              <a:buNone/>
              <a:defRPr sz="2520">
                <a:ea typeface="微软雅黑" panose="020B0503020204020204" pitchFamily="34" charset="-122"/>
              </a:defRPr>
            </a:lvl1pPr>
            <a:lvl2pPr marL="822535" indent="0">
              <a:buNone/>
              <a:defRPr sz="2160"/>
            </a:lvl2pPr>
            <a:lvl3pPr marL="1645063" indent="0">
              <a:buNone/>
              <a:defRPr sz="1800"/>
            </a:lvl3pPr>
            <a:lvl4pPr marL="2467593" indent="0">
              <a:buNone/>
              <a:defRPr sz="1620"/>
            </a:lvl4pPr>
            <a:lvl5pPr marL="3290130" indent="0">
              <a:buNone/>
              <a:defRPr sz="1620"/>
            </a:lvl5pPr>
            <a:lvl6pPr marL="4112654" indent="0">
              <a:buNone/>
              <a:defRPr sz="1620"/>
            </a:lvl6pPr>
            <a:lvl7pPr marL="4935186" indent="0">
              <a:buNone/>
              <a:defRPr sz="1620"/>
            </a:lvl7pPr>
            <a:lvl8pPr marL="5757725" indent="0">
              <a:buNone/>
              <a:defRPr sz="1620"/>
            </a:lvl8pPr>
            <a:lvl9pPr marL="6580260" indent="0">
              <a:buNone/>
              <a:defRPr sz="162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0" y="9534567"/>
            <a:ext cx="5791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98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  <a:prstGeom prst="rect">
            <a:avLst/>
          </a:prstGeom>
        </p:spPr>
        <p:txBody>
          <a:bodyPr lIns="91393" tIns="45696" rIns="91393" bIns="45696" anchor="b"/>
          <a:lstStyle>
            <a:lvl1pPr algn="l">
              <a:defRPr sz="3600" b="1"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  <a:prstGeom prst="rect">
            <a:avLst/>
          </a:prstGeom>
        </p:spPr>
        <p:txBody>
          <a:bodyPr lIns="91393" tIns="45696" rIns="91393" bIns="45696"/>
          <a:lstStyle>
            <a:lvl1pPr marL="0" indent="0">
              <a:buNone/>
              <a:defRPr sz="5760">
                <a:ea typeface="微软雅黑" panose="020B0503020204020204" pitchFamily="34" charset="-122"/>
              </a:defRPr>
            </a:lvl1pPr>
            <a:lvl2pPr marL="822535" indent="0">
              <a:buNone/>
              <a:defRPr sz="5040"/>
            </a:lvl2pPr>
            <a:lvl3pPr marL="1645063" indent="0">
              <a:buNone/>
              <a:defRPr sz="4320"/>
            </a:lvl3pPr>
            <a:lvl4pPr marL="2467593" indent="0">
              <a:buNone/>
              <a:defRPr sz="3600"/>
            </a:lvl4pPr>
            <a:lvl5pPr marL="3290130" indent="0">
              <a:buNone/>
              <a:defRPr sz="3600"/>
            </a:lvl5pPr>
            <a:lvl6pPr marL="4112654" indent="0">
              <a:buNone/>
              <a:defRPr sz="3600"/>
            </a:lvl6pPr>
            <a:lvl7pPr marL="4935186" indent="0">
              <a:buNone/>
              <a:defRPr sz="3600"/>
            </a:lvl7pPr>
            <a:lvl8pPr marL="5757725" indent="0">
              <a:buNone/>
              <a:defRPr sz="3600"/>
            </a:lvl8pPr>
            <a:lvl9pPr marL="6580260" indent="0">
              <a:buNone/>
              <a:defRPr sz="36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2"/>
          </a:xfrm>
          <a:prstGeom prst="rect">
            <a:avLst/>
          </a:prstGeom>
        </p:spPr>
        <p:txBody>
          <a:bodyPr lIns="91393" tIns="45696" rIns="91393" bIns="45696"/>
          <a:lstStyle>
            <a:lvl1pPr marL="0" indent="0">
              <a:buNone/>
              <a:defRPr sz="2520">
                <a:ea typeface="微软雅黑" panose="020B0503020204020204" pitchFamily="34" charset="-122"/>
              </a:defRPr>
            </a:lvl1pPr>
            <a:lvl2pPr marL="822535" indent="0">
              <a:buNone/>
              <a:defRPr sz="2160"/>
            </a:lvl2pPr>
            <a:lvl3pPr marL="1645063" indent="0">
              <a:buNone/>
              <a:defRPr sz="1800"/>
            </a:lvl3pPr>
            <a:lvl4pPr marL="2467593" indent="0">
              <a:buNone/>
              <a:defRPr sz="1620"/>
            </a:lvl4pPr>
            <a:lvl5pPr marL="3290130" indent="0">
              <a:buNone/>
              <a:defRPr sz="1620"/>
            </a:lvl5pPr>
            <a:lvl6pPr marL="4112654" indent="0">
              <a:buNone/>
              <a:defRPr sz="1620"/>
            </a:lvl6pPr>
            <a:lvl7pPr marL="4935186" indent="0">
              <a:buNone/>
              <a:defRPr sz="1620"/>
            </a:lvl7pPr>
            <a:lvl8pPr marL="5757725" indent="0">
              <a:buNone/>
              <a:defRPr sz="1620"/>
            </a:lvl8pPr>
            <a:lvl9pPr marL="6580260" indent="0">
              <a:buNone/>
              <a:defRPr sz="162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0" y="9534567"/>
            <a:ext cx="5791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026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2400300"/>
            <a:ext cx="16459200" cy="6788945"/>
          </a:xfrm>
          <a:prstGeom prst="rect">
            <a:avLst/>
          </a:prstGeom>
        </p:spPr>
        <p:txBody>
          <a:bodyPr vert="eaVert"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67"/>
            <a:ext cx="5791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083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258800" y="411994"/>
            <a:ext cx="4114800" cy="8777288"/>
          </a:xfrm>
          <a:prstGeom prst="rect">
            <a:avLst/>
          </a:prstGeom>
        </p:spPr>
        <p:txBody>
          <a:bodyPr vert="eaVert"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411994"/>
            <a:ext cx="12039600" cy="8777288"/>
          </a:xfrm>
          <a:prstGeom prst="rect">
            <a:avLst/>
          </a:prstGeom>
        </p:spPr>
        <p:txBody>
          <a:bodyPr vert="eaVert"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67"/>
            <a:ext cx="5791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67"/>
            <a:ext cx="4267200" cy="547688"/>
          </a:xfrm>
          <a:prstGeom prst="rect">
            <a:avLst/>
          </a:prstGeom>
        </p:spPr>
        <p:txBody>
          <a:bodyPr lIns="91393" tIns="45696" rIns="91393" bIns="45696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0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00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1283152" rtl="0" eaLnBrk="1" latinLnBrk="0" hangingPunct="1">
        <a:lnSpc>
          <a:spcPct val="90000"/>
        </a:lnSpc>
        <a:spcBef>
          <a:spcPct val="0"/>
        </a:spcBef>
        <a:buNone/>
        <a:defRPr sz="6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791" indent="-320791" algn="l" defTabSz="1283152" rtl="0" eaLnBrk="1" latinLnBrk="0" hangingPunct="1">
        <a:lnSpc>
          <a:spcPct val="90000"/>
        </a:lnSpc>
        <a:spcBef>
          <a:spcPts val="1404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1pPr>
      <a:lvl2pPr marL="962368" indent="-320791" algn="l" defTabSz="1283152" rtl="0" eaLnBrk="1" latinLnBrk="0" hangingPunct="1">
        <a:lnSpc>
          <a:spcPct val="90000"/>
        </a:lnSpc>
        <a:spcBef>
          <a:spcPts val="702"/>
        </a:spcBef>
        <a:buFont typeface="Arial" panose="020B0604020202020204" pitchFamily="34" charset="0"/>
        <a:buChar char="•"/>
        <a:defRPr sz="3420" kern="1200">
          <a:solidFill>
            <a:schemeClr val="tx1"/>
          </a:solidFill>
          <a:latin typeface="+mn-lt"/>
          <a:ea typeface="+mn-ea"/>
          <a:cs typeface="+mn-cs"/>
        </a:defRPr>
      </a:lvl2pPr>
      <a:lvl3pPr marL="1603939" indent="-320791" algn="l" defTabSz="1283152" rtl="0" eaLnBrk="1" latinLnBrk="0" hangingPunct="1">
        <a:lnSpc>
          <a:spcPct val="90000"/>
        </a:lnSpc>
        <a:spcBef>
          <a:spcPts val="702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245511" indent="-320791" algn="l" defTabSz="1283152" rtl="0" eaLnBrk="1" latinLnBrk="0" hangingPunct="1">
        <a:lnSpc>
          <a:spcPct val="90000"/>
        </a:lnSpc>
        <a:spcBef>
          <a:spcPts val="702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7090" indent="-320791" algn="l" defTabSz="1283152" rtl="0" eaLnBrk="1" latinLnBrk="0" hangingPunct="1">
        <a:lnSpc>
          <a:spcPct val="90000"/>
        </a:lnSpc>
        <a:spcBef>
          <a:spcPts val="702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8670" indent="-320791" algn="l" defTabSz="1283152" rtl="0" eaLnBrk="1" latinLnBrk="0" hangingPunct="1">
        <a:lnSpc>
          <a:spcPct val="90000"/>
        </a:lnSpc>
        <a:spcBef>
          <a:spcPts val="702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70247" indent="-320791" algn="l" defTabSz="1283152" rtl="0" eaLnBrk="1" latinLnBrk="0" hangingPunct="1">
        <a:lnSpc>
          <a:spcPct val="90000"/>
        </a:lnSpc>
        <a:spcBef>
          <a:spcPts val="702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11812" indent="-320791" algn="l" defTabSz="1283152" rtl="0" eaLnBrk="1" latinLnBrk="0" hangingPunct="1">
        <a:lnSpc>
          <a:spcPct val="90000"/>
        </a:lnSpc>
        <a:spcBef>
          <a:spcPts val="702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53390" indent="-320791" algn="l" defTabSz="1283152" rtl="0" eaLnBrk="1" latinLnBrk="0" hangingPunct="1">
        <a:lnSpc>
          <a:spcPct val="90000"/>
        </a:lnSpc>
        <a:spcBef>
          <a:spcPts val="702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3152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1579" algn="l" defTabSz="1283152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3152" algn="l" defTabSz="1283152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4727" algn="l" defTabSz="1283152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6301" algn="l" defTabSz="1283152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7881" algn="l" defTabSz="1283152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9458" algn="l" defTabSz="1283152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91023" algn="l" defTabSz="1283152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32603" algn="l" defTabSz="1283152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61E197C-8454-08AA-A652-357480D98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TW"/>
            </a:defPPr>
          </a:lstStyle>
          <a:p>
            <a:pPr lvl="0" rtl="0"/>
            <a:r>
              <a:rPr lang="zh-TW" b="1"/>
              <a:t>按一下以編輯母片文字樣式</a:t>
            </a:r>
          </a:p>
          <a:p>
            <a:pPr lvl="1" rtl="0"/>
            <a:r>
              <a:rPr lang="zh-TW" b="1"/>
              <a:t>第二層</a:t>
            </a:r>
          </a:p>
          <a:p>
            <a:pPr lvl="2" rtl="0"/>
            <a:r>
              <a:rPr lang="zh-TW" b="1"/>
              <a:t>第三層</a:t>
            </a:r>
          </a:p>
          <a:p>
            <a:pPr lvl="3" rtl="0"/>
            <a:r>
              <a:rPr lang="zh-TW" b="1"/>
              <a:t>第四層</a:t>
            </a:r>
          </a:p>
          <a:p>
            <a:pPr lvl="4" rtl="0"/>
            <a:r>
              <a:rPr lang="zh-TW" b="1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3530FAC-6DFA-F32C-E62D-5C32C06A0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8406" y="935164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zh-TW" sz="16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b="1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7B62FF-DCC3-B0E5-E9C3-736A70823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77854" y="1213866"/>
            <a:ext cx="1412748" cy="932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TW" sz="4320">
                <a:solidFill>
                  <a:schemeClr val="bg2"/>
                </a:solidFill>
              </a:defRPr>
            </a:lvl1pPr>
          </a:lstStyle>
          <a:p>
            <a:pPr rtl="0"/>
            <a:fld id="{CC43B8D3-9A08-F84C-9DD4-44948BA52D4B}" type="slidenum">
              <a:rPr lang="en-US" altLang="zh-TW" b="1" smtClean="0"/>
              <a:pPr rtl="0"/>
              <a:t>‹#›</a:t>
            </a:fld>
            <a:endParaRPr lang="zh-TW" b="1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EEFFBFB-5A27-2D81-3931-C98447651EF4}"/>
              </a:ext>
            </a:extLst>
          </p:cNvPr>
          <p:cNvSpPr/>
          <p:nvPr userDrawn="1"/>
        </p:nvSpPr>
        <p:spPr>
          <a:xfrm>
            <a:off x="1098409" y="1085850"/>
            <a:ext cx="16091966" cy="1171213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495E283-E2C6-EE8C-5FC9-96FD9B2DC537}"/>
              </a:ext>
            </a:extLst>
          </p:cNvPr>
          <p:cNvSpPr/>
          <p:nvPr userDrawn="1"/>
        </p:nvSpPr>
        <p:spPr>
          <a:xfrm>
            <a:off x="1098409" y="607100"/>
            <a:ext cx="16091966" cy="478750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</a:lstStyle>
          <a:p>
            <a:pPr algn="ctr" rtl="0"/>
            <a:endParaRPr lang="zh-TW" altLang="en-US" sz="2430" b="1"/>
          </a:p>
        </p:txBody>
      </p:sp>
      <p:cxnSp>
        <p:nvCxnSpPr>
          <p:cNvPr id="28" name="直線接點​​(S) 27">
            <a:extLst>
              <a:ext uri="{FF2B5EF4-FFF2-40B4-BE49-F238E27FC236}">
                <a16:creationId xmlns:a16="http://schemas.microsoft.com/office/drawing/2014/main" id="{6BEB7FA7-6E9C-81BB-8E55-A22BFF734E24}"/>
              </a:ext>
            </a:extLst>
          </p:cNvPr>
          <p:cNvCxnSpPr>
            <a:cxnSpLocks/>
          </p:cNvCxnSpPr>
          <p:nvPr userDrawn="1"/>
        </p:nvCxnSpPr>
        <p:spPr>
          <a:xfrm>
            <a:off x="2482596" y="1083565"/>
            <a:ext cx="0" cy="1171211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圖形 28">
            <a:extLst>
              <a:ext uri="{FF2B5EF4-FFF2-40B4-BE49-F238E27FC236}">
                <a16:creationId xmlns:a16="http://schemas.microsoft.com/office/drawing/2014/main" id="{77E78B78-C9C0-6811-5C24-BA7F4E6120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13498771">
            <a:off x="1302786" y="1168485"/>
            <a:ext cx="990584" cy="990583"/>
          </a:xfrm>
          <a:prstGeom prst="rect">
            <a:avLst/>
          </a:prstGeom>
        </p:spPr>
      </p:pic>
      <p:cxnSp>
        <p:nvCxnSpPr>
          <p:cNvPr id="32" name="直線接點​​(S) 31">
            <a:extLst>
              <a:ext uri="{FF2B5EF4-FFF2-40B4-BE49-F238E27FC236}">
                <a16:creationId xmlns:a16="http://schemas.microsoft.com/office/drawing/2014/main" id="{9F9C8F7F-2A36-A3D8-7C9C-CFDFFF47B82A}"/>
              </a:ext>
            </a:extLst>
          </p:cNvPr>
          <p:cNvCxnSpPr>
            <a:cxnSpLocks/>
          </p:cNvCxnSpPr>
          <p:nvPr userDrawn="1"/>
        </p:nvCxnSpPr>
        <p:spPr>
          <a:xfrm>
            <a:off x="3890602" y="1078171"/>
            <a:ext cx="0" cy="1171211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E59602F-1B68-185F-6DA7-FDDA1F06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221" y="1097280"/>
            <a:ext cx="13143370" cy="1165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</a:lstStyle>
          <a:p>
            <a:pPr rtl="0"/>
            <a:r>
              <a:rPr lang="zh-TW" b="1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3136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</p:sldLayoutIdLst>
  <p:hf hdr="0" ftr="0" dt="0"/>
  <p:txStyles>
    <p:titleStyle>
      <a:lvl1pPr algn="l" defTabSz="1234440" rtl="0" eaLnBrk="1" latinLnBrk="0" hangingPunct="1">
        <a:lnSpc>
          <a:spcPct val="90000"/>
        </a:lnSpc>
        <a:spcBef>
          <a:spcPct val="0"/>
        </a:spcBef>
        <a:buNone/>
        <a:defRPr lang="zh-TW" sz="5400" b="1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382676" indent="-382676" algn="l" defTabSz="123444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lang="zh-TW" sz="3780" b="1" kern="1200">
          <a:solidFill>
            <a:schemeClr val="tx1"/>
          </a:solidFill>
          <a:latin typeface="+mn-ea"/>
          <a:ea typeface="+mn-ea"/>
          <a:cs typeface="+mn-cs"/>
        </a:defRPr>
      </a:lvl1pPr>
      <a:lvl2pPr marL="765353" indent="-382676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lang="zh-TW" sz="3240" b="1" kern="1200">
          <a:solidFill>
            <a:schemeClr val="tx1"/>
          </a:solidFill>
          <a:latin typeface="+mn-ea"/>
          <a:ea typeface="+mn-ea"/>
          <a:cs typeface="+mn-cs"/>
        </a:defRPr>
      </a:lvl2pPr>
      <a:lvl3pPr marL="1543050" indent="-382676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lang="zh-TW" sz="2700" b="1" kern="1200">
          <a:solidFill>
            <a:schemeClr val="tx1"/>
          </a:solidFill>
          <a:latin typeface="+mn-ea"/>
          <a:ea typeface="+mn-ea"/>
          <a:cs typeface="+mn-cs"/>
        </a:defRPr>
      </a:lvl3pPr>
      <a:lvl4pPr marL="2160270" indent="-382676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4pPr>
      <a:lvl5pPr marL="2777490" indent="-382676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5pPr>
      <a:lvl6pPr marL="339471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6pPr>
      <a:lvl7pPr marL="401193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7pPr>
      <a:lvl8pPr marL="462915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8pPr>
      <a:lvl9pPr marL="524637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zh-TW"/>
      </a:defPPr>
      <a:lvl1pPr marL="0" algn="l" defTabSz="1234440" rtl="0" eaLnBrk="1" latinLnBrk="0" hangingPunct="1"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1pPr>
      <a:lvl2pPr marL="617220" algn="l" defTabSz="1234440" rtl="0" eaLnBrk="1" latinLnBrk="0" hangingPunct="1"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2pPr>
      <a:lvl3pPr marL="1234440" algn="l" defTabSz="1234440" rtl="0" eaLnBrk="1" latinLnBrk="0" hangingPunct="1"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3pPr>
      <a:lvl4pPr marL="1851660" algn="l" defTabSz="1234440" rtl="0" eaLnBrk="1" latinLnBrk="0" hangingPunct="1"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4pPr>
      <a:lvl5pPr marL="2468880" algn="l" defTabSz="1234440" rtl="0" eaLnBrk="1" latinLnBrk="0" hangingPunct="1"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5pPr>
      <a:lvl6pPr marL="3086100" algn="l" defTabSz="1234440" rtl="0" eaLnBrk="1" latinLnBrk="0" hangingPunct="1"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6pPr>
      <a:lvl7pPr marL="3703320" algn="l" defTabSz="1234440" rtl="0" eaLnBrk="1" latinLnBrk="0" hangingPunct="1"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7pPr>
      <a:lvl8pPr marL="4320540" algn="l" defTabSz="1234440" rtl="0" eaLnBrk="1" latinLnBrk="0" hangingPunct="1"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8pPr>
      <a:lvl9pPr marL="4937760" algn="l" defTabSz="1234440" rtl="0" eaLnBrk="1" latinLnBrk="0" hangingPunct="1">
        <a:defRPr lang="zh-TW" sz="2430" b="1" kern="1200"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9000"/>
              </a:schemeClr>
            </a:gs>
            <a:gs pos="99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" y="3959"/>
            <a:ext cx="18283684" cy="1027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53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645063" rtl="0" eaLnBrk="1" latinLnBrk="0" hangingPunct="1">
        <a:spcBef>
          <a:spcPct val="0"/>
        </a:spcBef>
        <a:buNone/>
        <a:defRPr sz="79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6892" indent="-616892" algn="l" defTabSz="1645063" rtl="0" eaLnBrk="1" latinLnBrk="0" hangingPunct="1">
        <a:spcBef>
          <a:spcPct val="20000"/>
        </a:spcBef>
        <a:buFont typeface="Arial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336612" indent="-514089" algn="l" defTabSz="1645063" rtl="0" eaLnBrk="1" latinLnBrk="0" hangingPunct="1">
        <a:spcBef>
          <a:spcPct val="20000"/>
        </a:spcBef>
        <a:buFont typeface="Arial" pitchFamily="34" charset="0"/>
        <a:buChar char="–"/>
        <a:defRPr sz="5040" kern="1200">
          <a:solidFill>
            <a:schemeClr val="tx1"/>
          </a:solidFill>
          <a:latin typeface="+mn-lt"/>
          <a:ea typeface="+mn-ea"/>
          <a:cs typeface="+mn-cs"/>
        </a:defRPr>
      </a:lvl2pPr>
      <a:lvl3pPr marL="2056324" indent="-411269" algn="l" defTabSz="1645063" rtl="0" eaLnBrk="1" latinLnBrk="0" hangingPunct="1">
        <a:spcBef>
          <a:spcPct val="20000"/>
        </a:spcBef>
        <a:buFont typeface="Arial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2878862" indent="-411269" algn="l" defTabSz="1645063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701398" indent="-411269" algn="l" defTabSz="1645063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23927" indent="-411269" algn="l" defTabSz="164506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46457" indent="-411269" algn="l" defTabSz="164506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68994" indent="-411269" algn="l" defTabSz="164506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91510" indent="-411269" algn="l" defTabSz="164506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645063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1pPr>
      <a:lvl2pPr marL="822535" algn="l" defTabSz="1645063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2pPr>
      <a:lvl3pPr marL="1645063" algn="l" defTabSz="1645063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3pPr>
      <a:lvl4pPr marL="2467593" algn="l" defTabSz="1645063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4pPr>
      <a:lvl5pPr marL="3290130" algn="l" defTabSz="1645063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5pPr>
      <a:lvl6pPr marL="4112654" algn="l" defTabSz="1645063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6pPr>
      <a:lvl7pPr marL="4935186" algn="l" defTabSz="1645063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7pPr>
      <a:lvl8pPr marL="5757725" algn="l" defTabSz="1645063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8pPr>
      <a:lvl9pPr marL="6580260" algn="l" defTabSz="1645063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image" Target="../media/image63.png"/><Relationship Id="rId10" Type="http://schemas.openxmlformats.org/officeDocument/2006/relationships/tags" Target="../tags/tag18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5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77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3.png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86138" y="1105757"/>
            <a:ext cx="11417008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742303" y="8586508"/>
            <a:ext cx="16803394" cy="3458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2434995" y="9204076"/>
            <a:ext cx="5110721" cy="41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  <a:spcBef>
                <a:spcPct val="0"/>
              </a:spcBef>
            </a:pPr>
            <a:r>
              <a:rPr lang="en-US" sz="2500" spc="150" err="1">
                <a:solidFill>
                  <a:srgbClr val="9B48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經得起時間的考</a:t>
            </a:r>
            <a:r>
              <a:rPr lang="en-US" sz="2500" spc="150" err="1">
                <a:solidFill>
                  <a:srgbClr val="9B4819"/>
                </a:solidFill>
                <a:ea typeface="圓體"/>
              </a:rPr>
              <a:t>驗</a:t>
            </a:r>
            <a:endParaRPr lang="en-US" sz="2500" spc="150">
              <a:solidFill>
                <a:srgbClr val="9B4819"/>
              </a:solidFill>
              <a:ea typeface="圓體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86138" y="4026705"/>
            <a:ext cx="14315724" cy="4303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787"/>
              </a:lnSpc>
            </a:pPr>
            <a:endParaRPr lang="en-US" sz="13566" u="none" spc="-271">
              <a:solidFill>
                <a:srgbClr val="000000"/>
              </a:solidFill>
              <a:ea typeface="芫荽 Bold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F8C1FFC-C8DB-453B-9195-4CC45373285D}"/>
              </a:ext>
            </a:extLst>
          </p:cNvPr>
          <p:cNvSpPr txBox="1"/>
          <p:nvPr/>
        </p:nvSpPr>
        <p:spPr>
          <a:xfrm>
            <a:off x="4572000" y="2551988"/>
            <a:ext cx="9144000" cy="2692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淡江大學管理科學系</a:t>
            </a:r>
            <a:endParaRPr lang="en-US" altLang="zh-TW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新生說明會</a:t>
            </a:r>
            <a:endParaRPr lang="en-US" altLang="zh-TW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3282BB5-E9BB-479E-B20D-CB0404951E1F}"/>
              </a:ext>
            </a:extLst>
          </p:cNvPr>
          <p:cNvSpPr txBox="1"/>
          <p:nvPr/>
        </p:nvSpPr>
        <p:spPr>
          <a:xfrm rot="10800000" flipV="1">
            <a:off x="5127360" y="6225156"/>
            <a:ext cx="8033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主講人：管理科學系主任 陳怡妃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EC05503-1B16-4525-9317-C3B221589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17" y="2651466"/>
            <a:ext cx="2438400" cy="3028949"/>
          </a:xfrm>
          <a:prstGeom prst="rect">
            <a:avLst/>
          </a:prstGeom>
        </p:spPr>
      </p:pic>
      <p:pic>
        <p:nvPicPr>
          <p:cNvPr id="20" name="圖片 19" descr="淡江校徽.png">
            <a:extLst>
              <a:ext uri="{FF2B5EF4-FFF2-40B4-BE49-F238E27FC236}">
                <a16:creationId xmlns:a16="http://schemas.microsoft.com/office/drawing/2014/main" id="{33CAFC88-3EA1-41A4-9409-7AC07222AC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54605" y="386514"/>
            <a:ext cx="2566938" cy="255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B2E60FE4-D46E-EF10-6DDA-783B80ABE6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8781373"/>
              </p:ext>
            </p:extLst>
          </p:nvPr>
        </p:nvGraphicFramePr>
        <p:xfrm>
          <a:off x="3379112" y="3467100"/>
          <a:ext cx="11931903" cy="6544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117CA40-D93C-A663-1C2C-38B57B15EA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338BB83-F2D5-4D1A-B06A-5D86723B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09" y="3467100"/>
            <a:ext cx="2273301" cy="225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812E70A-FC47-469E-A441-726656395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32692" y="3467100"/>
            <a:ext cx="1913314" cy="2400338"/>
          </a:xfrm>
          <a:prstGeom prst="rect">
            <a:avLst/>
          </a:prstGeom>
        </p:spPr>
      </p:pic>
      <p:sp>
        <p:nvSpPr>
          <p:cNvPr id="9" name="標題 8">
            <a:extLst>
              <a:ext uri="{FF2B5EF4-FFF2-40B4-BE49-F238E27FC236}">
                <a16:creationId xmlns:a16="http://schemas.microsoft.com/office/drawing/2014/main" id="{C021E3DC-C07F-6626-E46D-952B5F35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132" y="1643911"/>
            <a:ext cx="11931901" cy="708041"/>
          </a:xfrm>
        </p:spPr>
        <p:txBody>
          <a:bodyPr/>
          <a:lstStyle/>
          <a:p>
            <a:r>
              <a:rPr lang="zh-TW" altLang="en-US">
                <a:solidFill>
                  <a:srgbClr val="FF0000"/>
                </a:solidFill>
              </a:rPr>
              <a:t>決策智慧 </a:t>
            </a:r>
            <a:r>
              <a:rPr lang="zh-TW" altLang="en-US"/>
              <a:t>管科最會 </a:t>
            </a:r>
            <a:r>
              <a:rPr lang="zh-TW" altLang="en-US">
                <a:solidFill>
                  <a:srgbClr val="FF0000"/>
                </a:solidFill>
              </a:rPr>
              <a:t>科學領航 </a:t>
            </a:r>
            <a:r>
              <a:rPr lang="zh-TW" altLang="en-US"/>
              <a:t>管科最夯</a:t>
            </a:r>
            <a:br>
              <a:rPr lang="zh-TW" alt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9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191680" y="1400770"/>
            <a:ext cx="1390464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特色三</a:t>
            </a:r>
            <a:r>
              <a:rPr kumimoji="0" lang="en-US" altLang="zh-TW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用心規劃課程</a:t>
            </a:r>
            <a:endParaRPr kumimoji="0" lang="zh-TW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BC46DE15-74D3-451F-87C3-2714467A45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3947" y="503368"/>
            <a:ext cx="1188823" cy="117663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D7E553AE-2A93-458D-B758-FF70FE57E3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5443"/>
            <a:ext cx="2274005" cy="1877731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4748E355-1D9D-47AC-BBE8-D952682A7350}"/>
              </a:ext>
            </a:extLst>
          </p:cNvPr>
          <p:cNvGrpSpPr/>
          <p:nvPr/>
        </p:nvGrpSpPr>
        <p:grpSpPr>
          <a:xfrm>
            <a:off x="2971800" y="3073636"/>
            <a:ext cx="12968915" cy="5750782"/>
            <a:chOff x="1001485" y="1974963"/>
            <a:chExt cx="7496049" cy="2898333"/>
          </a:xfrm>
        </p:grpSpPr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48F040C3-662D-4577-A3C6-B1FF9F82359A}"/>
                </a:ext>
              </a:extLst>
            </p:cNvPr>
            <p:cNvSpPr txBox="1"/>
            <p:nvPr/>
          </p:nvSpPr>
          <p:spPr>
            <a:xfrm>
              <a:off x="5940372" y="4005863"/>
              <a:ext cx="2093365" cy="814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大四選修</a:t>
              </a:r>
              <a:endParaRPr kumimoji="0" lang="en-US" altLang="zh-CN" sz="22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系選修：系專業課程</a:t>
              </a:r>
              <a:endParaRPr kumimoji="0" lang="en-US" altLang="zh-TW" sz="2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外系選修：興趣選修</a:t>
              </a:r>
              <a:endParaRPr kumimoji="0" lang="en-US" altLang="zh-TW" sz="2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或可修讀雙主修或輔系課程</a:t>
              </a:r>
              <a:endParaRPr kumimoji="0" lang="en-US" altLang="zh-TW" sz="2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MH_Other_1">
              <a:extLst>
                <a:ext uri="{FF2B5EF4-FFF2-40B4-BE49-F238E27FC236}">
                  <a16:creationId xmlns:a16="http://schemas.microsoft.com/office/drawing/2014/main" id="{E98511A0-3C45-41C8-B778-E18A330AFC80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473625" y="1974963"/>
              <a:ext cx="45525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TW" sz="3200" b="0" i="0" u="none" strike="noStrike" kern="0" cap="none" spc="0" normalizeH="0" baseline="0" noProof="0">
                  <a:ln>
                    <a:noFill/>
                  </a:ln>
                  <a:solidFill>
                    <a:srgbClr val="0890D0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Arial" pitchFamily="34" charset="0"/>
                </a:rPr>
                <a:t>0</a:t>
              </a:r>
              <a:r>
                <a:rPr kumimoji="0" lang="en-US" altLang="zh-CN" sz="3200" b="0" i="0" u="none" strike="noStrike" kern="0" cap="none" spc="0" normalizeH="0" baseline="0" noProof="0">
                  <a:ln>
                    <a:noFill/>
                  </a:ln>
                  <a:solidFill>
                    <a:srgbClr val="0890D0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Arial" pitchFamily="34" charset="0"/>
                </a:rPr>
                <a:t>1</a:t>
              </a:r>
            </a:p>
          </p:txBody>
        </p:sp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6B6FF321-14FD-470A-8C3F-128A67A622B9}"/>
                </a:ext>
              </a:extLst>
            </p:cNvPr>
            <p:cNvSpPr txBox="1"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022349" y="1974963"/>
              <a:ext cx="45525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>
                  <a:ln>
                    <a:noFill/>
                  </a:ln>
                  <a:solidFill>
                    <a:srgbClr val="2D9C9F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Arial" pitchFamily="34" charset="0"/>
                </a:rPr>
                <a:t>02</a:t>
              </a:r>
            </a:p>
          </p:txBody>
        </p:sp>
        <p:sp>
          <p:nvSpPr>
            <p:cNvPr id="17" name="MH_Other_3">
              <a:extLst>
                <a:ext uri="{FF2B5EF4-FFF2-40B4-BE49-F238E27FC236}">
                  <a16:creationId xmlns:a16="http://schemas.microsoft.com/office/drawing/2014/main" id="{C50E8DF9-36FD-4E83-9244-F8912E723FDC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6470782" y="1974963"/>
              <a:ext cx="45525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>
                  <a:ln>
                    <a:noFill/>
                  </a:ln>
                  <a:solidFill>
                    <a:srgbClr val="80C34D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Arial" pitchFamily="34" charset="0"/>
                </a:rPr>
                <a:t>03</a:t>
              </a:r>
            </a:p>
          </p:txBody>
        </p:sp>
        <p:sp>
          <p:nvSpPr>
            <p:cNvPr id="24" name="MH_Other_4">
              <a:extLst>
                <a:ext uri="{FF2B5EF4-FFF2-40B4-BE49-F238E27FC236}">
                  <a16:creationId xmlns:a16="http://schemas.microsoft.com/office/drawing/2014/main" id="{926DCC4C-446A-45AF-8AC7-482A4BAC1AFC}"/>
                </a:ext>
              </a:extLst>
            </p:cNvPr>
            <p:cNvSpPr txBox="1"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1405483" y="3513420"/>
              <a:ext cx="591508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TW" sz="3200" b="0" i="0" u="none" strike="noStrike" kern="0" cap="none" spc="0" normalizeH="0" baseline="0" noProof="0">
                  <a:ln>
                    <a:noFill/>
                  </a:ln>
                  <a:solidFill>
                    <a:srgbClr val="2D9C9F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Arial" pitchFamily="34" charset="0"/>
                </a:rPr>
                <a:t>4-3</a:t>
              </a:r>
              <a:endParaRPr kumimoji="0" lang="en-US" altLang="zh-CN" sz="3200" b="0" i="0" u="none" strike="noStrike" kern="0" cap="none" spc="0" normalizeH="0" baseline="0" noProof="0">
                <a:ln>
                  <a:noFill/>
                </a:ln>
                <a:solidFill>
                  <a:srgbClr val="2D9C9F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endParaRPr>
            </a:p>
          </p:txBody>
        </p:sp>
        <p:sp>
          <p:nvSpPr>
            <p:cNvPr id="25" name="MH_Other_5">
              <a:extLst>
                <a:ext uri="{FF2B5EF4-FFF2-40B4-BE49-F238E27FC236}">
                  <a16:creationId xmlns:a16="http://schemas.microsoft.com/office/drawing/2014/main" id="{C3CE4B2D-42CF-4A56-9039-FF96DDB85527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3954214" y="3513420"/>
              <a:ext cx="591508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TW" sz="3200" b="0" i="0" u="none" strike="noStrike" kern="0" cap="none" spc="0" normalizeH="0" baseline="0" noProof="0">
                  <a:ln>
                    <a:noFill/>
                  </a:ln>
                  <a:solidFill>
                    <a:srgbClr val="0890D0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Arial" pitchFamily="34" charset="0"/>
                </a:rPr>
                <a:t>4-2</a:t>
              </a:r>
              <a:endParaRPr kumimoji="0" lang="en-US" altLang="zh-CN" sz="3200" b="0" i="0" u="none" strike="noStrike" kern="0" cap="none" spc="0" normalizeH="0" baseline="0" noProof="0">
                <a:ln>
                  <a:noFill/>
                </a:ln>
                <a:solidFill>
                  <a:srgbClr val="0890D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endParaRPr>
            </a:p>
          </p:txBody>
        </p:sp>
        <p:sp>
          <p:nvSpPr>
            <p:cNvPr id="26" name="MH_Other_6">
              <a:extLst>
                <a:ext uri="{FF2B5EF4-FFF2-40B4-BE49-F238E27FC236}">
                  <a16:creationId xmlns:a16="http://schemas.microsoft.com/office/drawing/2014/main" id="{91F875C3-EB36-4866-9A48-15E8467906E0}"/>
                </a:ext>
              </a:extLst>
            </p:cNvPr>
            <p:cNvSpPr txBox="1"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6524376" y="3513420"/>
              <a:ext cx="591508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>
                  <a:ln>
                    <a:noFill/>
                  </a:ln>
                  <a:solidFill>
                    <a:srgbClr val="BAD43B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Arial" pitchFamily="34" charset="0"/>
                </a:rPr>
                <a:t>4</a:t>
              </a:r>
              <a:r>
                <a:rPr kumimoji="0" lang="en-US" altLang="zh-TW" sz="3200" b="0" i="0" u="none" strike="noStrike" kern="0" cap="none" spc="0" normalizeH="0" baseline="0" noProof="0">
                  <a:ln>
                    <a:noFill/>
                  </a:ln>
                  <a:solidFill>
                    <a:srgbClr val="BAD43B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Arial" pitchFamily="34" charset="0"/>
                </a:rPr>
                <a:t>-1</a:t>
              </a:r>
              <a:endParaRPr kumimoji="0" lang="en-US" altLang="zh-CN" sz="3200" b="0" i="0" u="none" strike="noStrike" kern="0" cap="none" spc="0" normalizeH="0" baseline="0" noProof="0">
                <a:ln>
                  <a:noFill/>
                </a:ln>
                <a:solidFill>
                  <a:srgbClr val="BAD43B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endParaRPr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93E3EF27-0508-40AB-BAEC-0B6905524476}"/>
                </a:ext>
              </a:extLst>
            </p:cNvPr>
            <p:cNvSpPr txBox="1"/>
            <p:nvPr/>
          </p:nvSpPr>
          <p:spPr>
            <a:xfrm>
              <a:off x="1001485" y="2479263"/>
              <a:ext cx="1739080" cy="72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2200" b="1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大一必修</a:t>
              </a:r>
              <a:endParaRPr lang="en-US" altLang="zh-TW" sz="22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defRPr/>
              </a:pP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校必修：通識核心課程</a:t>
              </a:r>
              <a:endParaRPr lang="en-US" altLang="zh-TW" sz="2200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defRPr/>
              </a:pP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院必修：院共同課程</a:t>
              </a:r>
              <a:endParaRPr lang="zh-CN" altLang="en-US" sz="2200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defRPr/>
              </a:pP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系必修：系基礎課程</a:t>
              </a:r>
              <a:endParaRPr lang="zh-CN" altLang="en-US" sz="2200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id="{56B8F21E-5C26-4C67-AA20-C575CF2ECD6E}"/>
                </a:ext>
              </a:extLst>
            </p:cNvPr>
            <p:cNvSpPr txBox="1"/>
            <p:nvPr/>
          </p:nvSpPr>
          <p:spPr>
            <a:xfrm>
              <a:off x="3400959" y="2471033"/>
              <a:ext cx="1698033" cy="72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2200" b="1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大二必修</a:t>
              </a:r>
              <a:r>
                <a:rPr lang="en-US" altLang="zh-TW" sz="2200" b="1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zh-TW" altLang="en-US" sz="2200" b="1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選修</a:t>
              </a:r>
              <a:endParaRPr lang="en-US" altLang="zh-CN" sz="22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defRPr/>
              </a:pP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院必修：院共同課程</a:t>
              </a:r>
              <a:endParaRPr lang="zh-CN" altLang="en-US" sz="2200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defRPr/>
              </a:pP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系必修：系基礎課程</a:t>
              </a:r>
              <a:endParaRPr lang="en-US" altLang="zh-TW" sz="2200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defRPr/>
              </a:pP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系選修：系專業課程</a:t>
              </a:r>
              <a:endParaRPr lang="zh-CN" altLang="en-US" sz="2200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4903DE6B-3085-499B-BE94-B7946AAD1BD5}"/>
                </a:ext>
              </a:extLst>
            </p:cNvPr>
            <p:cNvSpPr txBox="1"/>
            <p:nvPr/>
          </p:nvSpPr>
          <p:spPr>
            <a:xfrm>
              <a:off x="5940372" y="2559199"/>
              <a:ext cx="2093365" cy="899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2200" b="1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大三必修＋選修</a:t>
              </a:r>
              <a:endParaRPr lang="en-US" altLang="zh-CN" sz="22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defRPr/>
              </a:pP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系必修：系基礎課程</a:t>
              </a:r>
              <a:endParaRPr lang="en-US" altLang="zh-TW" sz="2200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defRPr/>
              </a:pP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系選修：系專業課程</a:t>
              </a:r>
              <a:endParaRPr lang="en-US" altLang="zh-TW" sz="2200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defRPr/>
              </a:pP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外系選修：興趣選修</a:t>
              </a:r>
              <a:endParaRPr lang="en-US" altLang="zh-TW" sz="2200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defRPr/>
              </a:pP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或可修讀雙主修或輔系課程</a:t>
              </a:r>
              <a:endParaRPr lang="en-US" altLang="zh-TW" sz="2200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247B57DF-8CEC-4598-A779-61DA73DC141F}"/>
                </a:ext>
              </a:extLst>
            </p:cNvPr>
            <p:cNvSpPr txBox="1"/>
            <p:nvPr/>
          </p:nvSpPr>
          <p:spPr>
            <a:xfrm>
              <a:off x="1035165" y="4144250"/>
              <a:ext cx="2448272" cy="72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2200" b="1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大四</a:t>
              </a:r>
              <a:r>
                <a:rPr lang="en-US" altLang="zh-TW" sz="2200" b="1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zh-TW" altLang="en-US" sz="2200" b="1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碩士預研生</a:t>
              </a:r>
              <a:endParaRPr lang="en-US" altLang="zh-CN" sz="22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defRPr/>
              </a:pPr>
              <a:r>
                <a:rPr lang="en-US" altLang="zh-TW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（年學士）</a:t>
              </a:r>
              <a:r>
                <a:rPr lang="en-US" altLang="zh-TW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+1</a:t>
              </a: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（年碩士） </a:t>
              </a:r>
              <a:r>
                <a:rPr lang="en-US" altLang="zh-TW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program</a:t>
              </a:r>
            </a:p>
            <a:p>
              <a:pPr>
                <a:defRPr/>
              </a:pP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提前修讀碩士班課程</a:t>
              </a:r>
              <a:endParaRPr lang="zh-CN" altLang="en-US" sz="2200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TextBox 17">
              <a:extLst>
                <a:ext uri="{FF2B5EF4-FFF2-40B4-BE49-F238E27FC236}">
                  <a16:creationId xmlns:a16="http://schemas.microsoft.com/office/drawing/2014/main" id="{22C02694-7E57-4E09-A60F-7DBA6016F7C9}"/>
                </a:ext>
              </a:extLst>
            </p:cNvPr>
            <p:cNvSpPr txBox="1"/>
            <p:nvPr/>
          </p:nvSpPr>
          <p:spPr>
            <a:xfrm>
              <a:off x="3499039" y="4019582"/>
              <a:ext cx="2093365" cy="55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2200" b="1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大四企業實習</a:t>
              </a:r>
              <a:endParaRPr lang="en-US" altLang="zh-CN" sz="22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defRPr/>
              </a:pP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選修</a:t>
              </a:r>
              <a:r>
                <a:rPr lang="en-US" altLang="zh-TW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lang="zh-TW" altLang="en-US" sz="2200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學分全職全時實習課程</a:t>
              </a:r>
              <a:endParaRPr lang="zh-CN" altLang="en-US" sz="2200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向右箭號 3">
              <a:extLst>
                <a:ext uri="{FF2B5EF4-FFF2-40B4-BE49-F238E27FC236}">
                  <a16:creationId xmlns:a16="http://schemas.microsoft.com/office/drawing/2014/main" id="{8A5D2974-7E89-4865-ADF8-46187824DC6D}"/>
                </a:ext>
              </a:extLst>
            </p:cNvPr>
            <p:cNvSpPr/>
            <p:nvPr/>
          </p:nvSpPr>
          <p:spPr>
            <a:xfrm>
              <a:off x="2251338" y="2093076"/>
              <a:ext cx="1339123" cy="256216"/>
            </a:xfrm>
            <a:prstGeom prst="rightArrow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B1D9C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向右箭號 64">
              <a:extLst>
                <a:ext uri="{FF2B5EF4-FFF2-40B4-BE49-F238E27FC236}">
                  <a16:creationId xmlns:a16="http://schemas.microsoft.com/office/drawing/2014/main" id="{A55A927D-41B3-4A8D-B4FD-58133D51291C}"/>
                </a:ext>
              </a:extLst>
            </p:cNvPr>
            <p:cNvSpPr/>
            <p:nvPr/>
          </p:nvSpPr>
          <p:spPr>
            <a:xfrm>
              <a:off x="4814598" y="2083092"/>
              <a:ext cx="1239738" cy="256216"/>
            </a:xfrm>
            <a:prstGeom prst="rightArrow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B1D9C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向左箭號 4">
              <a:extLst>
                <a:ext uri="{FF2B5EF4-FFF2-40B4-BE49-F238E27FC236}">
                  <a16:creationId xmlns:a16="http://schemas.microsoft.com/office/drawing/2014/main" id="{CC6CD656-F4E1-4071-AD1A-57C3EA6C99FB}"/>
                </a:ext>
              </a:extLst>
            </p:cNvPr>
            <p:cNvSpPr/>
            <p:nvPr/>
          </p:nvSpPr>
          <p:spPr>
            <a:xfrm>
              <a:off x="4799343" y="3636378"/>
              <a:ext cx="1368152" cy="246453"/>
            </a:xfrm>
            <a:prstGeom prst="leftArrow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B1D9C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向左箭號 65">
              <a:extLst>
                <a:ext uri="{FF2B5EF4-FFF2-40B4-BE49-F238E27FC236}">
                  <a16:creationId xmlns:a16="http://schemas.microsoft.com/office/drawing/2014/main" id="{C0E9DDB5-D038-400C-9BD1-082B9158D9EA}"/>
                </a:ext>
              </a:extLst>
            </p:cNvPr>
            <p:cNvSpPr/>
            <p:nvPr/>
          </p:nvSpPr>
          <p:spPr>
            <a:xfrm>
              <a:off x="2294318" y="3638924"/>
              <a:ext cx="1368152" cy="264154"/>
            </a:xfrm>
            <a:prstGeom prst="leftArrow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B1D9C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弧形箭號 (左彎) 5">
              <a:extLst>
                <a:ext uri="{FF2B5EF4-FFF2-40B4-BE49-F238E27FC236}">
                  <a16:creationId xmlns:a16="http://schemas.microsoft.com/office/drawing/2014/main" id="{3F0FDBE1-4E16-44C2-97FD-1B3D0DA41687}"/>
                </a:ext>
              </a:extLst>
            </p:cNvPr>
            <p:cNvSpPr/>
            <p:nvPr/>
          </p:nvSpPr>
          <p:spPr>
            <a:xfrm>
              <a:off x="7406886" y="2093076"/>
              <a:ext cx="1090648" cy="1810002"/>
            </a:xfrm>
            <a:prstGeom prst="curvedLeftArrow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B1D9C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1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直接连接符 4">
            <a:extLst>
              <a:ext uri="{FF2B5EF4-FFF2-40B4-BE49-F238E27FC236}">
                <a16:creationId xmlns:a16="http://schemas.microsoft.com/office/drawing/2014/main" id="{534A1A44-B513-42FF-8F02-C54CBEDD7A6D}"/>
              </a:ext>
            </a:extLst>
          </p:cNvPr>
          <p:cNvCxnSpPr/>
          <p:nvPr/>
        </p:nvCxnSpPr>
        <p:spPr>
          <a:xfrm>
            <a:off x="1218968" y="3202142"/>
            <a:ext cx="16459200" cy="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112940-81B9-4311-9F4F-0FB23F5F7A83}"/>
              </a:ext>
            </a:extLst>
          </p:cNvPr>
          <p:cNvCxnSpPr/>
          <p:nvPr/>
        </p:nvCxnSpPr>
        <p:spPr>
          <a:xfrm>
            <a:off x="2680480" y="0"/>
            <a:ext cx="0" cy="1028700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157">
            <a:extLst>
              <a:ext uri="{FF2B5EF4-FFF2-40B4-BE49-F238E27FC236}">
                <a16:creationId xmlns:a16="http://schemas.microsoft.com/office/drawing/2014/main" id="{A8D3573A-3170-4095-914C-00BAA41223F0}"/>
              </a:ext>
            </a:extLst>
          </p:cNvPr>
          <p:cNvGrpSpPr/>
          <p:nvPr/>
        </p:nvGrpSpPr>
        <p:grpSpPr>
          <a:xfrm>
            <a:off x="14321825" y="8647986"/>
            <a:ext cx="1108186" cy="1847420"/>
            <a:chOff x="7185244" y="414682"/>
            <a:chExt cx="2544566" cy="3817776"/>
          </a:xfrm>
        </p:grpSpPr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E787499-D87E-47BE-A30B-5F8E77B162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50511" y="1910739"/>
              <a:ext cx="235200" cy="1087981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14F4A84A-80C1-47B0-8581-7A1C1DF92F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2980" y="1910735"/>
              <a:ext cx="186689" cy="1076234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BE39AB28-2551-4B44-BA7F-07D336DDF9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7160" y="1806426"/>
              <a:ext cx="0" cy="1180545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161">
              <a:extLst>
                <a:ext uri="{FF2B5EF4-FFF2-40B4-BE49-F238E27FC236}">
                  <a16:creationId xmlns:a16="http://schemas.microsoft.com/office/drawing/2014/main" id="{AB143C67-487D-492C-87FB-411B6587E2D5}"/>
                </a:ext>
              </a:extLst>
            </p:cNvPr>
            <p:cNvGrpSpPr/>
            <p:nvPr/>
          </p:nvGrpSpPr>
          <p:grpSpPr>
            <a:xfrm rot="20249457">
              <a:off x="7185244" y="414682"/>
              <a:ext cx="1735282" cy="1729673"/>
              <a:chOff x="8012538" y="961336"/>
              <a:chExt cx="1184376" cy="1180547"/>
            </a:xfrm>
            <a:effectLst/>
          </p:grpSpPr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1CEB0083-66B0-46D7-8E65-5E77C41C373F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4C381473-7A15-41F9-92B8-77E6F4623C72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82DD7FE-997F-44FC-BC3E-C3320C788B91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AC5CF32-F93A-4211-BC1F-2A96958E641E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5" name="Group 162">
              <a:extLst>
                <a:ext uri="{FF2B5EF4-FFF2-40B4-BE49-F238E27FC236}">
                  <a16:creationId xmlns:a16="http://schemas.microsoft.com/office/drawing/2014/main" id="{8E92E63B-F1E9-48F9-8A89-45B7ED78A6B4}"/>
                </a:ext>
              </a:extLst>
            </p:cNvPr>
            <p:cNvGrpSpPr/>
            <p:nvPr/>
          </p:nvGrpSpPr>
          <p:grpSpPr>
            <a:xfrm rot="1067215">
              <a:off x="8259248" y="603902"/>
              <a:ext cx="1470562" cy="1465808"/>
              <a:chOff x="8012538" y="961336"/>
              <a:chExt cx="1184376" cy="1180547"/>
            </a:xfrm>
            <a:effectLst/>
          </p:grpSpPr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DEF58F2-7BD8-466B-AECB-3F802F525868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86B387F5-DD4A-4BEA-A478-5CCD28F7FF46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C29EC181-5F6D-4E37-8227-763C134DD268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E90B5DD5-7D3A-41A2-88FD-DB55E5E1F2CD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6" name="Group 163">
              <a:extLst>
                <a:ext uri="{FF2B5EF4-FFF2-40B4-BE49-F238E27FC236}">
                  <a16:creationId xmlns:a16="http://schemas.microsoft.com/office/drawing/2014/main" id="{2E62289F-1E35-45CB-A085-4EF1ECE148FD}"/>
                </a:ext>
              </a:extLst>
            </p:cNvPr>
            <p:cNvGrpSpPr/>
            <p:nvPr/>
          </p:nvGrpSpPr>
          <p:grpSpPr>
            <a:xfrm>
              <a:off x="8012538" y="961336"/>
              <a:ext cx="1184376" cy="1180547"/>
              <a:chOff x="8012538" y="961336"/>
              <a:chExt cx="1184376" cy="1180547"/>
            </a:xfrm>
            <a:effectLst/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27F15017-20F2-48A6-B51A-2A692E6DD0A2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061F586-6439-4A21-B77D-2B57C836B9E7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912495D-56B5-4029-B257-CE53250F96F8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F74E04C-21F8-4671-9414-7ED97472E1A3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7" name="Group 165">
              <a:extLst>
                <a:ext uri="{FF2B5EF4-FFF2-40B4-BE49-F238E27FC236}">
                  <a16:creationId xmlns:a16="http://schemas.microsoft.com/office/drawing/2014/main" id="{A472CCE0-7A9D-4C78-97F0-22218CADB5D1}"/>
                </a:ext>
              </a:extLst>
            </p:cNvPr>
            <p:cNvGrpSpPr/>
            <p:nvPr/>
          </p:nvGrpSpPr>
          <p:grpSpPr>
            <a:xfrm>
              <a:off x="8419750" y="4145201"/>
              <a:ext cx="302182" cy="87257"/>
              <a:chOff x="2571096" y="4576005"/>
              <a:chExt cx="709302" cy="204812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D40F04CF-822F-4963-A59C-6F0B1370AF82}"/>
                  </a:ext>
                </a:extLst>
              </p:cNvPr>
              <p:cNvSpPr/>
              <p:nvPr/>
            </p:nvSpPr>
            <p:spPr>
              <a:xfrm>
                <a:off x="2571096" y="4597937"/>
                <a:ext cx="402336" cy="182880"/>
              </a:xfrm>
              <a:custGeom>
                <a:avLst/>
                <a:gdLst>
                  <a:gd name="connsiteX0" fmla="*/ 62916 w 3480752"/>
                  <a:gd name="connsiteY0" fmla="*/ 34213 h 1560620"/>
                  <a:gd name="connsiteX1" fmla="*/ 114391 w 3480752"/>
                  <a:gd name="connsiteY1" fmla="*/ 57191 h 1560620"/>
                  <a:gd name="connsiteX2" fmla="*/ 694512 w 3480752"/>
                  <a:gd name="connsiteY2" fmla="*/ 277806 h 1560620"/>
                  <a:gd name="connsiteX3" fmla="*/ 784810 w 3480752"/>
                  <a:gd name="connsiteY3" fmla="*/ 326909 h 1560620"/>
                  <a:gd name="connsiteX4" fmla="*/ 786764 w 3480752"/>
                  <a:gd name="connsiteY4" fmla="*/ 323526 h 1560620"/>
                  <a:gd name="connsiteX5" fmla="*/ 702687 w 3480752"/>
                  <a:gd name="connsiteY5" fmla="*/ 277806 h 1560620"/>
                  <a:gd name="connsiteX6" fmla="*/ 833420 w 3480752"/>
                  <a:gd name="connsiteY6" fmla="*/ 310489 h 1560620"/>
                  <a:gd name="connsiteX7" fmla="*/ 1241959 w 3480752"/>
                  <a:gd name="connsiteY7" fmla="*/ 343172 h 1560620"/>
                  <a:gd name="connsiteX8" fmla="*/ 3480752 w 3480752"/>
                  <a:gd name="connsiteY8" fmla="*/ 1560620 h 1560620"/>
                  <a:gd name="connsiteX9" fmla="*/ 3064038 w 3480752"/>
                  <a:gd name="connsiteY9" fmla="*/ 1527929 h 1560620"/>
                  <a:gd name="connsiteX10" fmla="*/ 3057133 w 3480752"/>
                  <a:gd name="connsiteY10" fmla="*/ 1524163 h 1560620"/>
                  <a:gd name="connsiteX11" fmla="*/ 2941481 w 3480752"/>
                  <a:gd name="connsiteY11" fmla="*/ 1495246 h 1560620"/>
                  <a:gd name="connsiteX12" fmla="*/ 2881754 w 3480752"/>
                  <a:gd name="connsiteY12" fmla="*/ 1462767 h 1560620"/>
                  <a:gd name="connsiteX13" fmla="*/ 2879802 w 3480752"/>
                  <a:gd name="connsiteY13" fmla="*/ 1466146 h 1560620"/>
                  <a:gd name="connsiteX14" fmla="*/ 2933314 w 3480752"/>
                  <a:gd name="connsiteY14" fmla="*/ 1495246 h 1560620"/>
                  <a:gd name="connsiteX15" fmla="*/ 2353185 w 3480752"/>
                  <a:gd name="connsiteY15" fmla="*/ 1274639 h 1560620"/>
                  <a:gd name="connsiteX16" fmla="*/ 2238794 w 3480752"/>
                  <a:gd name="connsiteY16" fmla="*/ 1217440 h 1560620"/>
                  <a:gd name="connsiteX17" fmla="*/ 0 w 3480752"/>
                  <a:gd name="connsiteY17" fmla="*/ 0 h 1560620"/>
                  <a:gd name="connsiteX18" fmla="*/ 62916 w 3480752"/>
                  <a:gd name="connsiteY18" fmla="*/ 34213 h 1560620"/>
                  <a:gd name="connsiteX19" fmla="*/ 57199 w 3480752"/>
                  <a:gd name="connsiteY19" fmla="*/ 31661 h 1560620"/>
                  <a:gd name="connsiteX20" fmla="*/ 0 w 3480752"/>
                  <a:gd name="connsiteY20" fmla="*/ 0 h 1560620"/>
                  <a:gd name="connsiteX0" fmla="*/ 62916 w 3480752"/>
                  <a:gd name="connsiteY0" fmla="*/ 34213 h 1560620"/>
                  <a:gd name="connsiteX1" fmla="*/ 114391 w 3480752"/>
                  <a:gd name="connsiteY1" fmla="*/ 57191 h 1560620"/>
                  <a:gd name="connsiteX2" fmla="*/ 694512 w 3480752"/>
                  <a:gd name="connsiteY2" fmla="*/ 277806 h 1560620"/>
                  <a:gd name="connsiteX3" fmla="*/ 784810 w 3480752"/>
                  <a:gd name="connsiteY3" fmla="*/ 326909 h 1560620"/>
                  <a:gd name="connsiteX4" fmla="*/ 702687 w 3480752"/>
                  <a:gd name="connsiteY4" fmla="*/ 277806 h 1560620"/>
                  <a:gd name="connsiteX5" fmla="*/ 833420 w 3480752"/>
                  <a:gd name="connsiteY5" fmla="*/ 310489 h 1560620"/>
                  <a:gd name="connsiteX6" fmla="*/ 1241959 w 3480752"/>
                  <a:gd name="connsiteY6" fmla="*/ 343172 h 1560620"/>
                  <a:gd name="connsiteX7" fmla="*/ 3480752 w 3480752"/>
                  <a:gd name="connsiteY7" fmla="*/ 1560620 h 1560620"/>
                  <a:gd name="connsiteX8" fmla="*/ 3064038 w 3480752"/>
                  <a:gd name="connsiteY8" fmla="*/ 1527929 h 1560620"/>
                  <a:gd name="connsiteX9" fmla="*/ 3057133 w 3480752"/>
                  <a:gd name="connsiteY9" fmla="*/ 1524163 h 1560620"/>
                  <a:gd name="connsiteX10" fmla="*/ 2941481 w 3480752"/>
                  <a:gd name="connsiteY10" fmla="*/ 1495246 h 1560620"/>
                  <a:gd name="connsiteX11" fmla="*/ 2881754 w 3480752"/>
                  <a:gd name="connsiteY11" fmla="*/ 1462767 h 1560620"/>
                  <a:gd name="connsiteX12" fmla="*/ 2879802 w 3480752"/>
                  <a:gd name="connsiteY12" fmla="*/ 1466146 h 1560620"/>
                  <a:gd name="connsiteX13" fmla="*/ 2933314 w 3480752"/>
                  <a:gd name="connsiteY13" fmla="*/ 1495246 h 1560620"/>
                  <a:gd name="connsiteX14" fmla="*/ 2353185 w 3480752"/>
                  <a:gd name="connsiteY14" fmla="*/ 1274639 h 1560620"/>
                  <a:gd name="connsiteX15" fmla="*/ 2238794 w 3480752"/>
                  <a:gd name="connsiteY15" fmla="*/ 1217440 h 1560620"/>
                  <a:gd name="connsiteX16" fmla="*/ 62916 w 3480752"/>
                  <a:gd name="connsiteY16" fmla="*/ 34213 h 1560620"/>
                  <a:gd name="connsiteX17" fmla="*/ 0 w 3480752"/>
                  <a:gd name="connsiteY17" fmla="*/ 0 h 1560620"/>
                  <a:gd name="connsiteX18" fmla="*/ 62916 w 3480752"/>
                  <a:gd name="connsiteY18" fmla="*/ 34213 h 1560620"/>
                  <a:gd name="connsiteX19" fmla="*/ 57199 w 3480752"/>
                  <a:gd name="connsiteY19" fmla="*/ 31661 h 1560620"/>
                  <a:gd name="connsiteX20" fmla="*/ 0 w 3480752"/>
                  <a:gd name="connsiteY20" fmla="*/ 0 h 1560620"/>
                  <a:gd name="connsiteX0" fmla="*/ 62916 w 3480752"/>
                  <a:gd name="connsiteY0" fmla="*/ 34213 h 1560620"/>
                  <a:gd name="connsiteX1" fmla="*/ 114391 w 3480752"/>
                  <a:gd name="connsiteY1" fmla="*/ 57191 h 1560620"/>
                  <a:gd name="connsiteX2" fmla="*/ 694512 w 3480752"/>
                  <a:gd name="connsiteY2" fmla="*/ 277806 h 1560620"/>
                  <a:gd name="connsiteX3" fmla="*/ 702687 w 3480752"/>
                  <a:gd name="connsiteY3" fmla="*/ 277806 h 1560620"/>
                  <a:gd name="connsiteX4" fmla="*/ 833420 w 3480752"/>
                  <a:gd name="connsiteY4" fmla="*/ 310489 h 1560620"/>
                  <a:gd name="connsiteX5" fmla="*/ 1241959 w 3480752"/>
                  <a:gd name="connsiteY5" fmla="*/ 343172 h 1560620"/>
                  <a:gd name="connsiteX6" fmla="*/ 3480752 w 3480752"/>
                  <a:gd name="connsiteY6" fmla="*/ 1560620 h 1560620"/>
                  <a:gd name="connsiteX7" fmla="*/ 3064038 w 3480752"/>
                  <a:gd name="connsiteY7" fmla="*/ 1527929 h 1560620"/>
                  <a:gd name="connsiteX8" fmla="*/ 3057133 w 3480752"/>
                  <a:gd name="connsiteY8" fmla="*/ 1524163 h 1560620"/>
                  <a:gd name="connsiteX9" fmla="*/ 2941481 w 3480752"/>
                  <a:gd name="connsiteY9" fmla="*/ 1495246 h 1560620"/>
                  <a:gd name="connsiteX10" fmla="*/ 2881754 w 3480752"/>
                  <a:gd name="connsiteY10" fmla="*/ 1462767 h 1560620"/>
                  <a:gd name="connsiteX11" fmla="*/ 2879802 w 3480752"/>
                  <a:gd name="connsiteY11" fmla="*/ 1466146 h 1560620"/>
                  <a:gd name="connsiteX12" fmla="*/ 2933314 w 3480752"/>
                  <a:gd name="connsiteY12" fmla="*/ 1495246 h 1560620"/>
                  <a:gd name="connsiteX13" fmla="*/ 2353185 w 3480752"/>
                  <a:gd name="connsiteY13" fmla="*/ 1274639 h 1560620"/>
                  <a:gd name="connsiteX14" fmla="*/ 2238794 w 3480752"/>
                  <a:gd name="connsiteY14" fmla="*/ 1217440 h 1560620"/>
                  <a:gd name="connsiteX15" fmla="*/ 62916 w 3480752"/>
                  <a:gd name="connsiteY15" fmla="*/ 34213 h 1560620"/>
                  <a:gd name="connsiteX16" fmla="*/ 0 w 3480752"/>
                  <a:gd name="connsiteY16" fmla="*/ 0 h 1560620"/>
                  <a:gd name="connsiteX17" fmla="*/ 62916 w 3480752"/>
                  <a:gd name="connsiteY17" fmla="*/ 34213 h 1560620"/>
                  <a:gd name="connsiteX18" fmla="*/ 57199 w 3480752"/>
                  <a:gd name="connsiteY18" fmla="*/ 31661 h 1560620"/>
                  <a:gd name="connsiteX19" fmla="*/ 0 w 3480752"/>
                  <a:gd name="connsiteY19" fmla="*/ 0 h 1560620"/>
                  <a:gd name="connsiteX0" fmla="*/ 62916 w 3480752"/>
                  <a:gd name="connsiteY0" fmla="*/ 34213 h 1560620"/>
                  <a:gd name="connsiteX1" fmla="*/ 114391 w 3480752"/>
                  <a:gd name="connsiteY1" fmla="*/ 57191 h 1560620"/>
                  <a:gd name="connsiteX2" fmla="*/ 694512 w 3480752"/>
                  <a:gd name="connsiteY2" fmla="*/ 277806 h 1560620"/>
                  <a:gd name="connsiteX3" fmla="*/ 702687 w 3480752"/>
                  <a:gd name="connsiteY3" fmla="*/ 277806 h 1560620"/>
                  <a:gd name="connsiteX4" fmla="*/ 833420 w 3480752"/>
                  <a:gd name="connsiteY4" fmla="*/ 310489 h 1560620"/>
                  <a:gd name="connsiteX5" fmla="*/ 1241959 w 3480752"/>
                  <a:gd name="connsiteY5" fmla="*/ 343172 h 1560620"/>
                  <a:gd name="connsiteX6" fmla="*/ 3480752 w 3480752"/>
                  <a:gd name="connsiteY6" fmla="*/ 1560620 h 1560620"/>
                  <a:gd name="connsiteX7" fmla="*/ 3064038 w 3480752"/>
                  <a:gd name="connsiteY7" fmla="*/ 1527929 h 1560620"/>
                  <a:gd name="connsiteX8" fmla="*/ 3057133 w 3480752"/>
                  <a:gd name="connsiteY8" fmla="*/ 1524163 h 1560620"/>
                  <a:gd name="connsiteX9" fmla="*/ 2941481 w 3480752"/>
                  <a:gd name="connsiteY9" fmla="*/ 1495246 h 1560620"/>
                  <a:gd name="connsiteX10" fmla="*/ 2881754 w 3480752"/>
                  <a:gd name="connsiteY10" fmla="*/ 1462767 h 1560620"/>
                  <a:gd name="connsiteX11" fmla="*/ 2933314 w 3480752"/>
                  <a:gd name="connsiteY11" fmla="*/ 1495246 h 1560620"/>
                  <a:gd name="connsiteX12" fmla="*/ 2353185 w 3480752"/>
                  <a:gd name="connsiteY12" fmla="*/ 1274639 h 1560620"/>
                  <a:gd name="connsiteX13" fmla="*/ 2238794 w 3480752"/>
                  <a:gd name="connsiteY13" fmla="*/ 1217440 h 1560620"/>
                  <a:gd name="connsiteX14" fmla="*/ 62916 w 3480752"/>
                  <a:gd name="connsiteY14" fmla="*/ 34213 h 1560620"/>
                  <a:gd name="connsiteX15" fmla="*/ 0 w 3480752"/>
                  <a:gd name="connsiteY15" fmla="*/ 0 h 1560620"/>
                  <a:gd name="connsiteX16" fmla="*/ 62916 w 3480752"/>
                  <a:gd name="connsiteY16" fmla="*/ 34213 h 1560620"/>
                  <a:gd name="connsiteX17" fmla="*/ 57199 w 3480752"/>
                  <a:gd name="connsiteY17" fmla="*/ 31661 h 1560620"/>
                  <a:gd name="connsiteX18" fmla="*/ 0 w 3480752"/>
                  <a:gd name="connsiteY18" fmla="*/ 0 h 1560620"/>
                  <a:gd name="connsiteX0" fmla="*/ 62916 w 3480752"/>
                  <a:gd name="connsiteY0" fmla="*/ 34213 h 1560620"/>
                  <a:gd name="connsiteX1" fmla="*/ 114391 w 3480752"/>
                  <a:gd name="connsiteY1" fmla="*/ 57191 h 1560620"/>
                  <a:gd name="connsiteX2" fmla="*/ 694512 w 3480752"/>
                  <a:gd name="connsiteY2" fmla="*/ 277806 h 1560620"/>
                  <a:gd name="connsiteX3" fmla="*/ 702687 w 3480752"/>
                  <a:gd name="connsiteY3" fmla="*/ 277806 h 1560620"/>
                  <a:gd name="connsiteX4" fmla="*/ 833420 w 3480752"/>
                  <a:gd name="connsiteY4" fmla="*/ 310489 h 1560620"/>
                  <a:gd name="connsiteX5" fmla="*/ 1241959 w 3480752"/>
                  <a:gd name="connsiteY5" fmla="*/ 343172 h 1560620"/>
                  <a:gd name="connsiteX6" fmla="*/ 3480752 w 3480752"/>
                  <a:gd name="connsiteY6" fmla="*/ 1560620 h 1560620"/>
                  <a:gd name="connsiteX7" fmla="*/ 3064038 w 3480752"/>
                  <a:gd name="connsiteY7" fmla="*/ 1527929 h 1560620"/>
                  <a:gd name="connsiteX8" fmla="*/ 3057133 w 3480752"/>
                  <a:gd name="connsiteY8" fmla="*/ 1524163 h 1560620"/>
                  <a:gd name="connsiteX9" fmla="*/ 2941481 w 3480752"/>
                  <a:gd name="connsiteY9" fmla="*/ 1495246 h 1560620"/>
                  <a:gd name="connsiteX10" fmla="*/ 2933314 w 3480752"/>
                  <a:gd name="connsiteY10" fmla="*/ 1495246 h 1560620"/>
                  <a:gd name="connsiteX11" fmla="*/ 2353185 w 3480752"/>
                  <a:gd name="connsiteY11" fmla="*/ 1274639 h 1560620"/>
                  <a:gd name="connsiteX12" fmla="*/ 2238794 w 3480752"/>
                  <a:gd name="connsiteY12" fmla="*/ 1217440 h 1560620"/>
                  <a:gd name="connsiteX13" fmla="*/ 62916 w 3480752"/>
                  <a:gd name="connsiteY13" fmla="*/ 34213 h 1560620"/>
                  <a:gd name="connsiteX14" fmla="*/ 0 w 3480752"/>
                  <a:gd name="connsiteY14" fmla="*/ 0 h 1560620"/>
                  <a:gd name="connsiteX15" fmla="*/ 62916 w 3480752"/>
                  <a:gd name="connsiteY15" fmla="*/ 34213 h 1560620"/>
                  <a:gd name="connsiteX16" fmla="*/ 57199 w 3480752"/>
                  <a:gd name="connsiteY16" fmla="*/ 31661 h 1560620"/>
                  <a:gd name="connsiteX17" fmla="*/ 0 w 3480752"/>
                  <a:gd name="connsiteY17" fmla="*/ 0 h 156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80752" h="1560620">
                    <a:moveTo>
                      <a:pt x="62916" y="34213"/>
                    </a:moveTo>
                    <a:lnTo>
                      <a:pt x="114391" y="57191"/>
                    </a:lnTo>
                    <a:cubicBezTo>
                      <a:pt x="302323" y="147074"/>
                      <a:pt x="498413" y="220606"/>
                      <a:pt x="694512" y="277806"/>
                    </a:cubicBezTo>
                    <a:lnTo>
                      <a:pt x="702687" y="277806"/>
                    </a:lnTo>
                    <a:cubicBezTo>
                      <a:pt x="743545" y="285981"/>
                      <a:pt x="784395" y="302314"/>
                      <a:pt x="833420" y="310489"/>
                    </a:cubicBezTo>
                    <a:lnTo>
                      <a:pt x="1241959" y="343172"/>
                    </a:lnTo>
                    <a:lnTo>
                      <a:pt x="3480752" y="1560620"/>
                    </a:lnTo>
                    <a:lnTo>
                      <a:pt x="3064038" y="1527929"/>
                    </a:lnTo>
                    <a:lnTo>
                      <a:pt x="3057133" y="1524163"/>
                    </a:lnTo>
                    <a:lnTo>
                      <a:pt x="2941481" y="1495246"/>
                    </a:lnTo>
                    <a:lnTo>
                      <a:pt x="2933314" y="1495246"/>
                    </a:lnTo>
                    <a:cubicBezTo>
                      <a:pt x="2737215" y="1446221"/>
                      <a:pt x="2541108" y="1372688"/>
                      <a:pt x="2353185" y="1274639"/>
                    </a:cubicBezTo>
                    <a:cubicBezTo>
                      <a:pt x="2312335" y="1258298"/>
                      <a:pt x="2279652" y="1241956"/>
                      <a:pt x="2238794" y="1217440"/>
                    </a:cubicBezTo>
                    <a:lnTo>
                      <a:pt x="62916" y="34213"/>
                    </a:lnTo>
                    <a:close/>
                    <a:moveTo>
                      <a:pt x="0" y="0"/>
                    </a:moveTo>
                    <a:lnTo>
                      <a:pt x="62916" y="34213"/>
                    </a:lnTo>
                    <a:lnTo>
                      <a:pt x="57199" y="31661"/>
                    </a:lnTo>
                    <a:cubicBezTo>
                      <a:pt x="38815" y="22469"/>
                      <a:pt x="20429" y="12254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645920"/>
                <a:endParaRPr lang="en-US" sz="324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186D430D-2ED3-4763-8AD4-A5F59672069D}"/>
                  </a:ext>
                </a:extLst>
              </p:cNvPr>
              <p:cNvSpPr/>
              <p:nvPr/>
            </p:nvSpPr>
            <p:spPr>
              <a:xfrm>
                <a:off x="3023223" y="4576005"/>
                <a:ext cx="257175" cy="133350"/>
              </a:xfrm>
              <a:custGeom>
                <a:avLst/>
                <a:gdLst>
                  <a:gd name="connsiteX0" fmla="*/ 260032 w 257175"/>
                  <a:gd name="connsiteY0" fmla="*/ 141922 h 133350"/>
                  <a:gd name="connsiteX1" fmla="*/ 0 w 257175"/>
                  <a:gd name="connsiteY1" fmla="*/ 0 h 133350"/>
                  <a:gd name="connsiteX2" fmla="*/ 952 w 257175"/>
                  <a:gd name="connsiteY2" fmla="*/ 0 h 133350"/>
                  <a:gd name="connsiteX3" fmla="*/ 260032 w 257175"/>
                  <a:gd name="connsiteY3" fmla="*/ 141922 h 133350"/>
                  <a:gd name="connsiteX4" fmla="*/ 260032 w 257175"/>
                  <a:gd name="connsiteY4" fmla="*/ 141922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33350">
                    <a:moveTo>
                      <a:pt x="260032" y="141922"/>
                    </a:moveTo>
                    <a:lnTo>
                      <a:pt x="0" y="0"/>
                    </a:lnTo>
                    <a:cubicBezTo>
                      <a:pt x="0" y="0"/>
                      <a:pt x="952" y="0"/>
                      <a:pt x="952" y="0"/>
                    </a:cubicBezTo>
                    <a:lnTo>
                      <a:pt x="260032" y="141922"/>
                    </a:lnTo>
                    <a:cubicBezTo>
                      <a:pt x="260985" y="141922"/>
                      <a:pt x="260985" y="141922"/>
                      <a:pt x="260032" y="14192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645920"/>
                <a:endParaRPr lang="en-US" sz="324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28" name="Group 195">
            <a:extLst>
              <a:ext uri="{FF2B5EF4-FFF2-40B4-BE49-F238E27FC236}">
                <a16:creationId xmlns:a16="http://schemas.microsoft.com/office/drawing/2014/main" id="{4DCDD99A-ACD6-436E-8A1F-61CD192F09FA}"/>
              </a:ext>
            </a:extLst>
          </p:cNvPr>
          <p:cNvGrpSpPr/>
          <p:nvPr/>
        </p:nvGrpSpPr>
        <p:grpSpPr>
          <a:xfrm>
            <a:off x="15263127" y="7690769"/>
            <a:ext cx="1108186" cy="1847418"/>
            <a:chOff x="7185244" y="414682"/>
            <a:chExt cx="2544566" cy="3817765"/>
          </a:xfrm>
        </p:grpSpPr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356506AE-0C1B-4E97-8A6A-D8C9429BB7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50511" y="1910739"/>
              <a:ext cx="235200" cy="1087981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E55FD3-140D-4BDB-9183-965498823D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2980" y="1910735"/>
              <a:ext cx="186689" cy="1076234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E343363F-C912-44C8-873F-2C7781775D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7160" y="1806426"/>
              <a:ext cx="0" cy="1180545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199">
              <a:extLst>
                <a:ext uri="{FF2B5EF4-FFF2-40B4-BE49-F238E27FC236}">
                  <a16:creationId xmlns:a16="http://schemas.microsoft.com/office/drawing/2014/main" id="{65BE38AC-4A03-4301-8C89-488916F18A22}"/>
                </a:ext>
              </a:extLst>
            </p:cNvPr>
            <p:cNvGrpSpPr/>
            <p:nvPr/>
          </p:nvGrpSpPr>
          <p:grpSpPr>
            <a:xfrm rot="20249457">
              <a:off x="7185244" y="414682"/>
              <a:ext cx="1735282" cy="1729673"/>
              <a:chOff x="8012538" y="961336"/>
              <a:chExt cx="1184376" cy="1180547"/>
            </a:xfrm>
            <a:effectLst/>
          </p:grpSpPr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965FBC5C-851B-43A5-830A-7E2935BAC6DE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6AF10FBC-C821-445F-A8CD-347DFDD13E4A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25E01575-D290-48BE-BD97-8C486C99EFD5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272CA32E-0FB7-4B84-8492-3356FB175102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30" name="Group 200">
              <a:extLst>
                <a:ext uri="{FF2B5EF4-FFF2-40B4-BE49-F238E27FC236}">
                  <a16:creationId xmlns:a16="http://schemas.microsoft.com/office/drawing/2014/main" id="{27EB57F7-28BB-4727-8D7E-24989175E52E}"/>
                </a:ext>
              </a:extLst>
            </p:cNvPr>
            <p:cNvGrpSpPr/>
            <p:nvPr/>
          </p:nvGrpSpPr>
          <p:grpSpPr>
            <a:xfrm rot="1067215">
              <a:off x="8259248" y="603902"/>
              <a:ext cx="1470562" cy="1465808"/>
              <a:chOff x="8012538" y="961336"/>
              <a:chExt cx="1184376" cy="1180547"/>
            </a:xfrm>
            <a:effectLst/>
          </p:grpSpPr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06AC8526-77DF-45C0-A85A-FF71D58A4EB2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87ABB4CD-9248-4A86-BE25-C8E22501D3A5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B86F5947-B264-4AAE-8C54-E6D2D3B8831E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23C1F222-0771-452E-82E4-30D0B2F2F120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31" name="Group 201">
              <a:extLst>
                <a:ext uri="{FF2B5EF4-FFF2-40B4-BE49-F238E27FC236}">
                  <a16:creationId xmlns:a16="http://schemas.microsoft.com/office/drawing/2014/main" id="{734CBF08-E0C4-45A8-9A86-9B190FA06E41}"/>
                </a:ext>
              </a:extLst>
            </p:cNvPr>
            <p:cNvGrpSpPr/>
            <p:nvPr/>
          </p:nvGrpSpPr>
          <p:grpSpPr>
            <a:xfrm>
              <a:off x="8012538" y="961336"/>
              <a:ext cx="1184376" cy="1180547"/>
              <a:chOff x="8012538" y="961336"/>
              <a:chExt cx="1184376" cy="1180547"/>
            </a:xfrm>
            <a:effectLst/>
          </p:grpSpPr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464A474-85D1-46DC-B860-9F7D565ADEF6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93DB3BE-8A30-4C56-88A8-3AB1600F2046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0D9A9949-4CE1-4FB2-8147-B378077EDD84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475D5B-6EE9-4A34-9905-A3136EF37849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164592" tIns="82296" rIns="164592" bIns="822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645920"/>
                <a:endParaRPr lang="en-US" sz="378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34" name="Group 203">
              <a:extLst>
                <a:ext uri="{FF2B5EF4-FFF2-40B4-BE49-F238E27FC236}">
                  <a16:creationId xmlns:a16="http://schemas.microsoft.com/office/drawing/2014/main" id="{16789F32-9CC1-4F10-B339-CC332B82EBF5}"/>
                </a:ext>
              </a:extLst>
            </p:cNvPr>
            <p:cNvGrpSpPr/>
            <p:nvPr/>
          </p:nvGrpSpPr>
          <p:grpSpPr>
            <a:xfrm>
              <a:off x="8419753" y="4145192"/>
              <a:ext cx="302179" cy="87255"/>
              <a:chOff x="2571096" y="4576005"/>
              <a:chExt cx="709302" cy="204812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DAD1A7BA-C075-44A5-A9E5-3ED5C3F36138}"/>
                  </a:ext>
                </a:extLst>
              </p:cNvPr>
              <p:cNvSpPr/>
              <p:nvPr/>
            </p:nvSpPr>
            <p:spPr>
              <a:xfrm>
                <a:off x="2571096" y="4597937"/>
                <a:ext cx="402336" cy="182880"/>
              </a:xfrm>
              <a:custGeom>
                <a:avLst/>
                <a:gdLst>
                  <a:gd name="connsiteX0" fmla="*/ 62916 w 3480752"/>
                  <a:gd name="connsiteY0" fmla="*/ 34213 h 1560620"/>
                  <a:gd name="connsiteX1" fmla="*/ 114391 w 3480752"/>
                  <a:gd name="connsiteY1" fmla="*/ 57191 h 1560620"/>
                  <a:gd name="connsiteX2" fmla="*/ 694512 w 3480752"/>
                  <a:gd name="connsiteY2" fmla="*/ 277806 h 1560620"/>
                  <a:gd name="connsiteX3" fmla="*/ 784810 w 3480752"/>
                  <a:gd name="connsiteY3" fmla="*/ 326909 h 1560620"/>
                  <a:gd name="connsiteX4" fmla="*/ 786764 w 3480752"/>
                  <a:gd name="connsiteY4" fmla="*/ 323526 h 1560620"/>
                  <a:gd name="connsiteX5" fmla="*/ 702687 w 3480752"/>
                  <a:gd name="connsiteY5" fmla="*/ 277806 h 1560620"/>
                  <a:gd name="connsiteX6" fmla="*/ 833420 w 3480752"/>
                  <a:gd name="connsiteY6" fmla="*/ 310489 h 1560620"/>
                  <a:gd name="connsiteX7" fmla="*/ 1241959 w 3480752"/>
                  <a:gd name="connsiteY7" fmla="*/ 343172 h 1560620"/>
                  <a:gd name="connsiteX8" fmla="*/ 3480752 w 3480752"/>
                  <a:gd name="connsiteY8" fmla="*/ 1560620 h 1560620"/>
                  <a:gd name="connsiteX9" fmla="*/ 3064038 w 3480752"/>
                  <a:gd name="connsiteY9" fmla="*/ 1527929 h 1560620"/>
                  <a:gd name="connsiteX10" fmla="*/ 3057133 w 3480752"/>
                  <a:gd name="connsiteY10" fmla="*/ 1524163 h 1560620"/>
                  <a:gd name="connsiteX11" fmla="*/ 2941481 w 3480752"/>
                  <a:gd name="connsiteY11" fmla="*/ 1495246 h 1560620"/>
                  <a:gd name="connsiteX12" fmla="*/ 2881754 w 3480752"/>
                  <a:gd name="connsiteY12" fmla="*/ 1462767 h 1560620"/>
                  <a:gd name="connsiteX13" fmla="*/ 2879802 w 3480752"/>
                  <a:gd name="connsiteY13" fmla="*/ 1466146 h 1560620"/>
                  <a:gd name="connsiteX14" fmla="*/ 2933314 w 3480752"/>
                  <a:gd name="connsiteY14" fmla="*/ 1495246 h 1560620"/>
                  <a:gd name="connsiteX15" fmla="*/ 2353185 w 3480752"/>
                  <a:gd name="connsiteY15" fmla="*/ 1274639 h 1560620"/>
                  <a:gd name="connsiteX16" fmla="*/ 2238794 w 3480752"/>
                  <a:gd name="connsiteY16" fmla="*/ 1217440 h 1560620"/>
                  <a:gd name="connsiteX17" fmla="*/ 0 w 3480752"/>
                  <a:gd name="connsiteY17" fmla="*/ 0 h 1560620"/>
                  <a:gd name="connsiteX18" fmla="*/ 62916 w 3480752"/>
                  <a:gd name="connsiteY18" fmla="*/ 34213 h 1560620"/>
                  <a:gd name="connsiteX19" fmla="*/ 57199 w 3480752"/>
                  <a:gd name="connsiteY19" fmla="*/ 31661 h 1560620"/>
                  <a:gd name="connsiteX20" fmla="*/ 0 w 3480752"/>
                  <a:gd name="connsiteY20" fmla="*/ 0 h 1560620"/>
                  <a:gd name="connsiteX0" fmla="*/ 62916 w 3480752"/>
                  <a:gd name="connsiteY0" fmla="*/ 34213 h 1560620"/>
                  <a:gd name="connsiteX1" fmla="*/ 114391 w 3480752"/>
                  <a:gd name="connsiteY1" fmla="*/ 57191 h 1560620"/>
                  <a:gd name="connsiteX2" fmla="*/ 694512 w 3480752"/>
                  <a:gd name="connsiteY2" fmla="*/ 277806 h 1560620"/>
                  <a:gd name="connsiteX3" fmla="*/ 784810 w 3480752"/>
                  <a:gd name="connsiteY3" fmla="*/ 326909 h 1560620"/>
                  <a:gd name="connsiteX4" fmla="*/ 702687 w 3480752"/>
                  <a:gd name="connsiteY4" fmla="*/ 277806 h 1560620"/>
                  <a:gd name="connsiteX5" fmla="*/ 833420 w 3480752"/>
                  <a:gd name="connsiteY5" fmla="*/ 310489 h 1560620"/>
                  <a:gd name="connsiteX6" fmla="*/ 1241959 w 3480752"/>
                  <a:gd name="connsiteY6" fmla="*/ 343172 h 1560620"/>
                  <a:gd name="connsiteX7" fmla="*/ 3480752 w 3480752"/>
                  <a:gd name="connsiteY7" fmla="*/ 1560620 h 1560620"/>
                  <a:gd name="connsiteX8" fmla="*/ 3064038 w 3480752"/>
                  <a:gd name="connsiteY8" fmla="*/ 1527929 h 1560620"/>
                  <a:gd name="connsiteX9" fmla="*/ 3057133 w 3480752"/>
                  <a:gd name="connsiteY9" fmla="*/ 1524163 h 1560620"/>
                  <a:gd name="connsiteX10" fmla="*/ 2941481 w 3480752"/>
                  <a:gd name="connsiteY10" fmla="*/ 1495246 h 1560620"/>
                  <a:gd name="connsiteX11" fmla="*/ 2881754 w 3480752"/>
                  <a:gd name="connsiteY11" fmla="*/ 1462767 h 1560620"/>
                  <a:gd name="connsiteX12" fmla="*/ 2879802 w 3480752"/>
                  <a:gd name="connsiteY12" fmla="*/ 1466146 h 1560620"/>
                  <a:gd name="connsiteX13" fmla="*/ 2933314 w 3480752"/>
                  <a:gd name="connsiteY13" fmla="*/ 1495246 h 1560620"/>
                  <a:gd name="connsiteX14" fmla="*/ 2353185 w 3480752"/>
                  <a:gd name="connsiteY14" fmla="*/ 1274639 h 1560620"/>
                  <a:gd name="connsiteX15" fmla="*/ 2238794 w 3480752"/>
                  <a:gd name="connsiteY15" fmla="*/ 1217440 h 1560620"/>
                  <a:gd name="connsiteX16" fmla="*/ 62916 w 3480752"/>
                  <a:gd name="connsiteY16" fmla="*/ 34213 h 1560620"/>
                  <a:gd name="connsiteX17" fmla="*/ 0 w 3480752"/>
                  <a:gd name="connsiteY17" fmla="*/ 0 h 1560620"/>
                  <a:gd name="connsiteX18" fmla="*/ 62916 w 3480752"/>
                  <a:gd name="connsiteY18" fmla="*/ 34213 h 1560620"/>
                  <a:gd name="connsiteX19" fmla="*/ 57199 w 3480752"/>
                  <a:gd name="connsiteY19" fmla="*/ 31661 h 1560620"/>
                  <a:gd name="connsiteX20" fmla="*/ 0 w 3480752"/>
                  <a:gd name="connsiteY20" fmla="*/ 0 h 1560620"/>
                  <a:gd name="connsiteX0" fmla="*/ 62916 w 3480752"/>
                  <a:gd name="connsiteY0" fmla="*/ 34213 h 1560620"/>
                  <a:gd name="connsiteX1" fmla="*/ 114391 w 3480752"/>
                  <a:gd name="connsiteY1" fmla="*/ 57191 h 1560620"/>
                  <a:gd name="connsiteX2" fmla="*/ 694512 w 3480752"/>
                  <a:gd name="connsiteY2" fmla="*/ 277806 h 1560620"/>
                  <a:gd name="connsiteX3" fmla="*/ 702687 w 3480752"/>
                  <a:gd name="connsiteY3" fmla="*/ 277806 h 1560620"/>
                  <a:gd name="connsiteX4" fmla="*/ 833420 w 3480752"/>
                  <a:gd name="connsiteY4" fmla="*/ 310489 h 1560620"/>
                  <a:gd name="connsiteX5" fmla="*/ 1241959 w 3480752"/>
                  <a:gd name="connsiteY5" fmla="*/ 343172 h 1560620"/>
                  <a:gd name="connsiteX6" fmla="*/ 3480752 w 3480752"/>
                  <a:gd name="connsiteY6" fmla="*/ 1560620 h 1560620"/>
                  <a:gd name="connsiteX7" fmla="*/ 3064038 w 3480752"/>
                  <a:gd name="connsiteY7" fmla="*/ 1527929 h 1560620"/>
                  <a:gd name="connsiteX8" fmla="*/ 3057133 w 3480752"/>
                  <a:gd name="connsiteY8" fmla="*/ 1524163 h 1560620"/>
                  <a:gd name="connsiteX9" fmla="*/ 2941481 w 3480752"/>
                  <a:gd name="connsiteY9" fmla="*/ 1495246 h 1560620"/>
                  <a:gd name="connsiteX10" fmla="*/ 2881754 w 3480752"/>
                  <a:gd name="connsiteY10" fmla="*/ 1462767 h 1560620"/>
                  <a:gd name="connsiteX11" fmla="*/ 2879802 w 3480752"/>
                  <a:gd name="connsiteY11" fmla="*/ 1466146 h 1560620"/>
                  <a:gd name="connsiteX12" fmla="*/ 2933314 w 3480752"/>
                  <a:gd name="connsiteY12" fmla="*/ 1495246 h 1560620"/>
                  <a:gd name="connsiteX13" fmla="*/ 2353185 w 3480752"/>
                  <a:gd name="connsiteY13" fmla="*/ 1274639 h 1560620"/>
                  <a:gd name="connsiteX14" fmla="*/ 2238794 w 3480752"/>
                  <a:gd name="connsiteY14" fmla="*/ 1217440 h 1560620"/>
                  <a:gd name="connsiteX15" fmla="*/ 62916 w 3480752"/>
                  <a:gd name="connsiteY15" fmla="*/ 34213 h 1560620"/>
                  <a:gd name="connsiteX16" fmla="*/ 0 w 3480752"/>
                  <a:gd name="connsiteY16" fmla="*/ 0 h 1560620"/>
                  <a:gd name="connsiteX17" fmla="*/ 62916 w 3480752"/>
                  <a:gd name="connsiteY17" fmla="*/ 34213 h 1560620"/>
                  <a:gd name="connsiteX18" fmla="*/ 57199 w 3480752"/>
                  <a:gd name="connsiteY18" fmla="*/ 31661 h 1560620"/>
                  <a:gd name="connsiteX19" fmla="*/ 0 w 3480752"/>
                  <a:gd name="connsiteY19" fmla="*/ 0 h 1560620"/>
                  <a:gd name="connsiteX0" fmla="*/ 62916 w 3480752"/>
                  <a:gd name="connsiteY0" fmla="*/ 34213 h 1560620"/>
                  <a:gd name="connsiteX1" fmla="*/ 114391 w 3480752"/>
                  <a:gd name="connsiteY1" fmla="*/ 57191 h 1560620"/>
                  <a:gd name="connsiteX2" fmla="*/ 694512 w 3480752"/>
                  <a:gd name="connsiteY2" fmla="*/ 277806 h 1560620"/>
                  <a:gd name="connsiteX3" fmla="*/ 702687 w 3480752"/>
                  <a:gd name="connsiteY3" fmla="*/ 277806 h 1560620"/>
                  <a:gd name="connsiteX4" fmla="*/ 833420 w 3480752"/>
                  <a:gd name="connsiteY4" fmla="*/ 310489 h 1560620"/>
                  <a:gd name="connsiteX5" fmla="*/ 1241959 w 3480752"/>
                  <a:gd name="connsiteY5" fmla="*/ 343172 h 1560620"/>
                  <a:gd name="connsiteX6" fmla="*/ 3480752 w 3480752"/>
                  <a:gd name="connsiteY6" fmla="*/ 1560620 h 1560620"/>
                  <a:gd name="connsiteX7" fmla="*/ 3064038 w 3480752"/>
                  <a:gd name="connsiteY7" fmla="*/ 1527929 h 1560620"/>
                  <a:gd name="connsiteX8" fmla="*/ 3057133 w 3480752"/>
                  <a:gd name="connsiteY8" fmla="*/ 1524163 h 1560620"/>
                  <a:gd name="connsiteX9" fmla="*/ 2941481 w 3480752"/>
                  <a:gd name="connsiteY9" fmla="*/ 1495246 h 1560620"/>
                  <a:gd name="connsiteX10" fmla="*/ 2881754 w 3480752"/>
                  <a:gd name="connsiteY10" fmla="*/ 1462767 h 1560620"/>
                  <a:gd name="connsiteX11" fmla="*/ 2933314 w 3480752"/>
                  <a:gd name="connsiteY11" fmla="*/ 1495246 h 1560620"/>
                  <a:gd name="connsiteX12" fmla="*/ 2353185 w 3480752"/>
                  <a:gd name="connsiteY12" fmla="*/ 1274639 h 1560620"/>
                  <a:gd name="connsiteX13" fmla="*/ 2238794 w 3480752"/>
                  <a:gd name="connsiteY13" fmla="*/ 1217440 h 1560620"/>
                  <a:gd name="connsiteX14" fmla="*/ 62916 w 3480752"/>
                  <a:gd name="connsiteY14" fmla="*/ 34213 h 1560620"/>
                  <a:gd name="connsiteX15" fmla="*/ 0 w 3480752"/>
                  <a:gd name="connsiteY15" fmla="*/ 0 h 1560620"/>
                  <a:gd name="connsiteX16" fmla="*/ 62916 w 3480752"/>
                  <a:gd name="connsiteY16" fmla="*/ 34213 h 1560620"/>
                  <a:gd name="connsiteX17" fmla="*/ 57199 w 3480752"/>
                  <a:gd name="connsiteY17" fmla="*/ 31661 h 1560620"/>
                  <a:gd name="connsiteX18" fmla="*/ 0 w 3480752"/>
                  <a:gd name="connsiteY18" fmla="*/ 0 h 1560620"/>
                  <a:gd name="connsiteX0" fmla="*/ 62916 w 3480752"/>
                  <a:gd name="connsiteY0" fmla="*/ 34213 h 1560620"/>
                  <a:gd name="connsiteX1" fmla="*/ 114391 w 3480752"/>
                  <a:gd name="connsiteY1" fmla="*/ 57191 h 1560620"/>
                  <a:gd name="connsiteX2" fmla="*/ 694512 w 3480752"/>
                  <a:gd name="connsiteY2" fmla="*/ 277806 h 1560620"/>
                  <a:gd name="connsiteX3" fmla="*/ 702687 w 3480752"/>
                  <a:gd name="connsiteY3" fmla="*/ 277806 h 1560620"/>
                  <a:gd name="connsiteX4" fmla="*/ 833420 w 3480752"/>
                  <a:gd name="connsiteY4" fmla="*/ 310489 h 1560620"/>
                  <a:gd name="connsiteX5" fmla="*/ 1241959 w 3480752"/>
                  <a:gd name="connsiteY5" fmla="*/ 343172 h 1560620"/>
                  <a:gd name="connsiteX6" fmla="*/ 3480752 w 3480752"/>
                  <a:gd name="connsiteY6" fmla="*/ 1560620 h 1560620"/>
                  <a:gd name="connsiteX7" fmla="*/ 3064038 w 3480752"/>
                  <a:gd name="connsiteY7" fmla="*/ 1527929 h 1560620"/>
                  <a:gd name="connsiteX8" fmla="*/ 3057133 w 3480752"/>
                  <a:gd name="connsiteY8" fmla="*/ 1524163 h 1560620"/>
                  <a:gd name="connsiteX9" fmla="*/ 2941481 w 3480752"/>
                  <a:gd name="connsiteY9" fmla="*/ 1495246 h 1560620"/>
                  <a:gd name="connsiteX10" fmla="*/ 2933314 w 3480752"/>
                  <a:gd name="connsiteY10" fmla="*/ 1495246 h 1560620"/>
                  <a:gd name="connsiteX11" fmla="*/ 2353185 w 3480752"/>
                  <a:gd name="connsiteY11" fmla="*/ 1274639 h 1560620"/>
                  <a:gd name="connsiteX12" fmla="*/ 2238794 w 3480752"/>
                  <a:gd name="connsiteY12" fmla="*/ 1217440 h 1560620"/>
                  <a:gd name="connsiteX13" fmla="*/ 62916 w 3480752"/>
                  <a:gd name="connsiteY13" fmla="*/ 34213 h 1560620"/>
                  <a:gd name="connsiteX14" fmla="*/ 0 w 3480752"/>
                  <a:gd name="connsiteY14" fmla="*/ 0 h 1560620"/>
                  <a:gd name="connsiteX15" fmla="*/ 62916 w 3480752"/>
                  <a:gd name="connsiteY15" fmla="*/ 34213 h 1560620"/>
                  <a:gd name="connsiteX16" fmla="*/ 57199 w 3480752"/>
                  <a:gd name="connsiteY16" fmla="*/ 31661 h 1560620"/>
                  <a:gd name="connsiteX17" fmla="*/ 0 w 3480752"/>
                  <a:gd name="connsiteY17" fmla="*/ 0 h 156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80752" h="1560620">
                    <a:moveTo>
                      <a:pt x="62916" y="34213"/>
                    </a:moveTo>
                    <a:lnTo>
                      <a:pt x="114391" y="57191"/>
                    </a:lnTo>
                    <a:cubicBezTo>
                      <a:pt x="302323" y="147074"/>
                      <a:pt x="498413" y="220606"/>
                      <a:pt x="694512" y="277806"/>
                    </a:cubicBezTo>
                    <a:lnTo>
                      <a:pt x="702687" y="277806"/>
                    </a:lnTo>
                    <a:cubicBezTo>
                      <a:pt x="743545" y="285981"/>
                      <a:pt x="784395" y="302314"/>
                      <a:pt x="833420" y="310489"/>
                    </a:cubicBezTo>
                    <a:lnTo>
                      <a:pt x="1241959" y="343172"/>
                    </a:lnTo>
                    <a:lnTo>
                      <a:pt x="3480752" y="1560620"/>
                    </a:lnTo>
                    <a:lnTo>
                      <a:pt x="3064038" y="1527929"/>
                    </a:lnTo>
                    <a:lnTo>
                      <a:pt x="3057133" y="1524163"/>
                    </a:lnTo>
                    <a:lnTo>
                      <a:pt x="2941481" y="1495246"/>
                    </a:lnTo>
                    <a:lnTo>
                      <a:pt x="2933314" y="1495246"/>
                    </a:lnTo>
                    <a:cubicBezTo>
                      <a:pt x="2737215" y="1446221"/>
                      <a:pt x="2541108" y="1372688"/>
                      <a:pt x="2353185" y="1274639"/>
                    </a:cubicBezTo>
                    <a:cubicBezTo>
                      <a:pt x="2312335" y="1258298"/>
                      <a:pt x="2279652" y="1241956"/>
                      <a:pt x="2238794" y="1217440"/>
                    </a:cubicBezTo>
                    <a:lnTo>
                      <a:pt x="62916" y="34213"/>
                    </a:lnTo>
                    <a:close/>
                    <a:moveTo>
                      <a:pt x="0" y="0"/>
                    </a:moveTo>
                    <a:lnTo>
                      <a:pt x="62916" y="34213"/>
                    </a:lnTo>
                    <a:lnTo>
                      <a:pt x="57199" y="31661"/>
                    </a:lnTo>
                    <a:cubicBezTo>
                      <a:pt x="38815" y="22469"/>
                      <a:pt x="20429" y="12254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645920"/>
                <a:endParaRPr lang="en-US" sz="324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0D57F01-2D47-4666-BF0A-EA97CE698D2B}"/>
                  </a:ext>
                </a:extLst>
              </p:cNvPr>
              <p:cNvSpPr/>
              <p:nvPr/>
            </p:nvSpPr>
            <p:spPr>
              <a:xfrm>
                <a:off x="3023223" y="4576005"/>
                <a:ext cx="257175" cy="133350"/>
              </a:xfrm>
              <a:custGeom>
                <a:avLst/>
                <a:gdLst>
                  <a:gd name="connsiteX0" fmla="*/ 260032 w 257175"/>
                  <a:gd name="connsiteY0" fmla="*/ 141922 h 133350"/>
                  <a:gd name="connsiteX1" fmla="*/ 0 w 257175"/>
                  <a:gd name="connsiteY1" fmla="*/ 0 h 133350"/>
                  <a:gd name="connsiteX2" fmla="*/ 952 w 257175"/>
                  <a:gd name="connsiteY2" fmla="*/ 0 h 133350"/>
                  <a:gd name="connsiteX3" fmla="*/ 260032 w 257175"/>
                  <a:gd name="connsiteY3" fmla="*/ 141922 h 133350"/>
                  <a:gd name="connsiteX4" fmla="*/ 260032 w 257175"/>
                  <a:gd name="connsiteY4" fmla="*/ 141922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33350">
                    <a:moveTo>
                      <a:pt x="260032" y="141922"/>
                    </a:moveTo>
                    <a:lnTo>
                      <a:pt x="0" y="0"/>
                    </a:lnTo>
                    <a:cubicBezTo>
                      <a:pt x="0" y="0"/>
                      <a:pt x="952" y="0"/>
                      <a:pt x="952" y="0"/>
                    </a:cubicBezTo>
                    <a:lnTo>
                      <a:pt x="260032" y="141922"/>
                    </a:lnTo>
                    <a:cubicBezTo>
                      <a:pt x="260985" y="141922"/>
                      <a:pt x="260985" y="141922"/>
                      <a:pt x="260032" y="14192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645920"/>
                <a:endParaRPr lang="en-US" sz="324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026A765A-C956-4CA2-9ED5-77B9BAAB7B7E}"/>
              </a:ext>
            </a:extLst>
          </p:cNvPr>
          <p:cNvSpPr/>
          <p:nvPr/>
        </p:nvSpPr>
        <p:spPr>
          <a:xfrm>
            <a:off x="4254358" y="5153898"/>
            <a:ext cx="8569227" cy="3453621"/>
          </a:xfrm>
          <a:prstGeom prst="rect">
            <a:avLst/>
          </a:prstGeom>
          <a:solidFill>
            <a:srgbClr val="FFFF00"/>
          </a:solidFill>
        </p:spPr>
        <p:txBody>
          <a:bodyPr wrap="none" lIns="128376" tIns="64190" rIns="128376" bIns="64190">
            <a:spAutoFit/>
          </a:bodyPr>
          <a:lstStyle/>
          <a:p>
            <a:pPr algn="ctr" defTabSz="1645920"/>
            <a:r>
              <a:rPr lang="zh-TW" altLang="en-US" sz="7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大數據資料分析應用</a:t>
            </a:r>
            <a:endParaRPr lang="en-US" altLang="zh-TW" sz="7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645920"/>
            <a:r>
              <a:rPr lang="en-US" altLang="zh-TW" sz="7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</a:p>
          <a:p>
            <a:pPr algn="ctr" defTabSz="1645920"/>
            <a:r>
              <a:rPr lang="zh-TW" altLang="en-US" sz="7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企業經營與行銷流通</a:t>
            </a:r>
            <a:endParaRPr lang="zh-CN" altLang="en-US" sz="7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6490A5E2-10D4-416A-95BF-843E5AAB1FFC}"/>
              </a:ext>
            </a:extLst>
          </p:cNvPr>
          <p:cNvSpPr txBox="1">
            <a:spLocks/>
          </p:cNvSpPr>
          <p:nvPr/>
        </p:nvSpPr>
        <p:spPr>
          <a:xfrm>
            <a:off x="3155967" y="458113"/>
            <a:ext cx="10356722" cy="1177646"/>
          </a:xfrm>
          <a:prstGeom prst="rect">
            <a:avLst/>
          </a:prstGeom>
        </p:spPr>
        <p:txBody>
          <a:bodyPr lIns="128314" tIns="64160" rIns="128314" bIns="6416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45920"/>
            <a:r>
              <a:rPr lang="zh-TW" altLang="en-US" sz="756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課程轉型</a:t>
            </a:r>
          </a:p>
          <a:p>
            <a:pPr algn="ctr" defTabSz="1645920"/>
            <a:endParaRPr lang="zh-TW" altLang="en-US" sz="7560" b="1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6" name="TextBox 3">
            <a:extLst>
              <a:ext uri="{FF2B5EF4-FFF2-40B4-BE49-F238E27FC236}">
                <a16:creationId xmlns:a16="http://schemas.microsoft.com/office/drawing/2014/main" id="{0B018F5B-59FB-4137-AFE3-2DB162B47655}"/>
              </a:ext>
            </a:extLst>
          </p:cNvPr>
          <p:cNvSpPr txBox="1"/>
          <p:nvPr/>
        </p:nvSpPr>
        <p:spPr>
          <a:xfrm>
            <a:off x="5411330" y="2412869"/>
            <a:ext cx="6331268" cy="1514773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6350">
            <a:solidFill>
              <a:srgbClr val="0070C0"/>
            </a:solidFill>
          </a:ln>
          <a:effectLst/>
          <a:scene3d>
            <a:camera prst="orthographicFront"/>
            <a:lightRig rig="soft" dir="t"/>
          </a:scene3d>
          <a:sp3d extrusionH="12700"/>
        </p:spPr>
        <p:txBody>
          <a:bodyPr wrap="none" rtlCol="0" anchor="ctr" anchorCtr="1">
            <a:spAutoFit/>
          </a:bodyPr>
          <a:lstStyle/>
          <a:p>
            <a:pPr algn="ctr" defTabSz="1645920"/>
            <a:r>
              <a:rPr lang="zh-TW" altLang="en-US" sz="6400" b="1" dirty="0">
                <a:ln w="12700">
                  <a:noFill/>
                </a:ln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大學部課程分組</a:t>
            </a:r>
            <a:endParaRPr lang="zh-CN" altLang="en-US" sz="6400" b="1" dirty="0">
              <a:ln w="12700">
                <a:noFill/>
              </a:ln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7" name="橢圓 76">
            <a:extLst>
              <a:ext uri="{FF2B5EF4-FFF2-40B4-BE49-F238E27FC236}">
                <a16:creationId xmlns:a16="http://schemas.microsoft.com/office/drawing/2014/main" id="{BD111C3C-51B7-485A-A3E6-9A25B44D4F01}"/>
              </a:ext>
            </a:extLst>
          </p:cNvPr>
          <p:cNvSpPr/>
          <p:nvPr/>
        </p:nvSpPr>
        <p:spPr>
          <a:xfrm>
            <a:off x="3505969" y="4985186"/>
            <a:ext cx="9656398" cy="1483328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8A7EB20-8319-BCBF-3FDE-9701A0B38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617" y="285259"/>
            <a:ext cx="14229752" cy="939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5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022D750A-5F92-A32C-78E5-D42A2BAAE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2438521"/>
              </p:ext>
            </p:extLst>
          </p:nvPr>
        </p:nvGraphicFramePr>
        <p:xfrm>
          <a:off x="1698372" y="537028"/>
          <a:ext cx="13527116" cy="10029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1522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4">
            <a:extLst>
              <a:ext uri="{FF2B5EF4-FFF2-40B4-BE49-F238E27FC236}">
                <a16:creationId xmlns:a16="http://schemas.microsoft.com/office/drawing/2014/main" id="{090E631C-5126-42C1-955A-D038BBD69B98}"/>
              </a:ext>
            </a:extLst>
          </p:cNvPr>
          <p:cNvCxnSpPr/>
          <p:nvPr/>
        </p:nvCxnSpPr>
        <p:spPr>
          <a:xfrm>
            <a:off x="1026564" y="2598813"/>
            <a:ext cx="16459200" cy="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16" name="TextBox 3">
            <a:extLst>
              <a:ext uri="{FF2B5EF4-FFF2-40B4-BE49-F238E27FC236}">
                <a16:creationId xmlns:a16="http://schemas.microsoft.com/office/drawing/2014/main" id="{77B0C901-AC32-4A99-A20F-A64E48CD954F}"/>
              </a:ext>
            </a:extLst>
          </p:cNvPr>
          <p:cNvSpPr txBox="1"/>
          <p:nvPr/>
        </p:nvSpPr>
        <p:spPr>
          <a:xfrm>
            <a:off x="6762922" y="584129"/>
            <a:ext cx="4986484" cy="1168539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6350">
            <a:solidFill>
              <a:srgbClr val="0070C0"/>
            </a:solidFill>
          </a:ln>
          <a:effectLst/>
          <a:scene3d>
            <a:camera prst="orthographicFront"/>
            <a:lightRig rig="soft" dir="t"/>
          </a:scene3d>
          <a:sp3d extrusionH="12700"/>
        </p:spPr>
        <p:txBody>
          <a:bodyPr wrap="square" rtlCol="0" anchor="ctr" anchorCtr="1">
            <a:spAutoFit/>
          </a:bodyPr>
          <a:lstStyle/>
          <a:p>
            <a:pPr algn="ctr" defTabSz="1645920">
              <a:defRPr/>
            </a:pPr>
            <a:r>
              <a:rPr lang="zh-TW" altLang="en-US" sz="4800" b="1" kern="0" dirty="0">
                <a:ln w="12700">
                  <a:noFill/>
                </a:ln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跨域學程</a:t>
            </a:r>
            <a:endParaRPr lang="zh-CN" altLang="en-US" sz="4800" b="1" kern="0" dirty="0">
              <a:ln w="12700">
                <a:noFill/>
              </a:ln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3">
            <a:extLst>
              <a:ext uri="{FF2B5EF4-FFF2-40B4-BE49-F238E27FC236}">
                <a16:creationId xmlns:a16="http://schemas.microsoft.com/office/drawing/2014/main" id="{33D23DC9-BE68-4910-84F4-B12BDD7F65A5}"/>
              </a:ext>
            </a:extLst>
          </p:cNvPr>
          <p:cNvSpPr txBox="1"/>
          <p:nvPr/>
        </p:nvSpPr>
        <p:spPr>
          <a:xfrm>
            <a:off x="6961997" y="4878684"/>
            <a:ext cx="4884658" cy="134165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6350">
            <a:solidFill>
              <a:srgbClr val="0070C0"/>
            </a:solidFill>
          </a:ln>
          <a:effectLst/>
          <a:scene3d>
            <a:camera prst="orthographicFront"/>
            <a:lightRig rig="soft" dir="t"/>
          </a:scene3d>
          <a:sp3d extrusionH="12700"/>
        </p:spPr>
        <p:txBody>
          <a:bodyPr wrap="none" rtlCol="0" anchor="ctr" anchorCtr="1">
            <a:spAutoFit/>
          </a:bodyPr>
          <a:lstStyle/>
          <a:p>
            <a:pPr algn="ctr" defTabSz="1645920">
              <a:defRPr/>
            </a:pPr>
            <a:r>
              <a:rPr lang="zh-TW" altLang="en-US" sz="5600" b="1" kern="0" dirty="0">
                <a:ln w="12700">
                  <a:noFill/>
                </a:ln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管理科學學系</a:t>
            </a:r>
            <a:endParaRPr lang="zh-CN" altLang="en-US" sz="5600" b="1" kern="0" dirty="0">
              <a:ln w="12700">
                <a:noFill/>
              </a:ln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4063719-4459-4933-9B2F-9B2A02727EBE}"/>
              </a:ext>
            </a:extLst>
          </p:cNvPr>
          <p:cNvSpPr/>
          <p:nvPr/>
        </p:nvSpPr>
        <p:spPr>
          <a:xfrm>
            <a:off x="2107888" y="3774907"/>
            <a:ext cx="8372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45920">
              <a:lnSpc>
                <a:spcPct val="90000"/>
              </a:lnSpc>
              <a:spcBef>
                <a:spcPct val="0"/>
              </a:spcBef>
            </a:pPr>
            <a:r>
              <a:rPr lang="zh-TW" altLang="en-US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工程專業領導人才培育學分學程</a:t>
            </a:r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id="{839B637A-A651-46D1-885B-5C3A483DA35A}"/>
              </a:ext>
            </a:extLst>
          </p:cNvPr>
          <p:cNvSpPr txBox="1"/>
          <p:nvPr/>
        </p:nvSpPr>
        <p:spPr>
          <a:xfrm>
            <a:off x="3335983" y="6700066"/>
            <a:ext cx="4884658" cy="134165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6350">
            <a:solidFill>
              <a:srgbClr val="0070C0"/>
            </a:solidFill>
          </a:ln>
          <a:effectLst/>
          <a:scene3d>
            <a:camera prst="orthographicFront"/>
            <a:lightRig rig="soft" dir="t"/>
          </a:scene3d>
          <a:sp3d extrusionH="12700"/>
        </p:spPr>
        <p:txBody>
          <a:bodyPr wrap="none" rtlCol="0" anchor="ctr" anchorCtr="1">
            <a:spAutoFit/>
          </a:bodyPr>
          <a:lstStyle/>
          <a:p>
            <a:pPr algn="ctr" defTabSz="1645920">
              <a:defRPr/>
            </a:pPr>
            <a:r>
              <a:rPr lang="zh-TW" altLang="en-US" sz="5600" b="1" kern="0" dirty="0">
                <a:ln w="12700">
                  <a:noFill/>
                </a:ln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電機工程學系</a:t>
            </a:r>
            <a:endParaRPr lang="zh-CN" altLang="en-US" sz="5600" b="1" kern="0" dirty="0">
              <a:ln w="12700">
                <a:noFill/>
              </a:ln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46AD495A-14A9-4AD3-9364-6E720102D539}"/>
              </a:ext>
            </a:extLst>
          </p:cNvPr>
          <p:cNvSpPr txBox="1"/>
          <p:nvPr/>
        </p:nvSpPr>
        <p:spPr>
          <a:xfrm>
            <a:off x="3335983" y="8471754"/>
            <a:ext cx="4884658" cy="134165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6350">
            <a:solidFill>
              <a:srgbClr val="0070C0"/>
            </a:solidFill>
          </a:ln>
          <a:effectLst/>
          <a:scene3d>
            <a:camera prst="orthographicFront"/>
            <a:lightRig rig="soft" dir="t"/>
          </a:scene3d>
          <a:sp3d extrusionH="12700"/>
        </p:spPr>
        <p:txBody>
          <a:bodyPr wrap="none" rtlCol="0" anchor="ctr" anchorCtr="1">
            <a:spAutoFit/>
          </a:bodyPr>
          <a:lstStyle/>
          <a:p>
            <a:pPr algn="ctr" defTabSz="1645920">
              <a:defRPr/>
            </a:pPr>
            <a:r>
              <a:rPr lang="zh-TW" altLang="en-US" sz="5600" b="1" kern="0" dirty="0">
                <a:ln w="12700">
                  <a:noFill/>
                </a:ln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資訊工程學系</a:t>
            </a:r>
            <a:endParaRPr lang="zh-CN" altLang="en-US" sz="5600" b="1" kern="0" dirty="0">
              <a:ln w="12700">
                <a:noFill/>
              </a:ln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6E69A09-7F2A-9300-F2FD-3D835290EF93}"/>
              </a:ext>
            </a:extLst>
          </p:cNvPr>
          <p:cNvSpPr/>
          <p:nvPr/>
        </p:nvSpPr>
        <p:spPr>
          <a:xfrm>
            <a:off x="8913870" y="3708601"/>
            <a:ext cx="7443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45920">
              <a:lnSpc>
                <a:spcPct val="90000"/>
              </a:lnSpc>
              <a:spcBef>
                <a:spcPct val="0"/>
              </a:spcBef>
            </a:pPr>
            <a:r>
              <a:rPr lang="zh-TW" altLang="en-US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民航學分學程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C4B8F3-7DE6-0A13-E212-D0B92F682A55}"/>
              </a:ext>
            </a:extLst>
          </p:cNvPr>
          <p:cNvSpPr txBox="1"/>
          <p:nvPr/>
        </p:nvSpPr>
        <p:spPr>
          <a:xfrm>
            <a:off x="9498776" y="6720638"/>
            <a:ext cx="6273919" cy="134165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6350">
            <a:solidFill>
              <a:srgbClr val="0070C0"/>
            </a:solidFill>
          </a:ln>
          <a:effectLst/>
          <a:scene3d>
            <a:camera prst="orthographicFront"/>
            <a:lightRig rig="soft" dir="t"/>
          </a:scene3d>
          <a:sp3d extrusionH="12700"/>
        </p:spPr>
        <p:txBody>
          <a:bodyPr wrap="none" rtlCol="0" anchor="ctr" anchorCtr="1">
            <a:spAutoFit/>
          </a:bodyPr>
          <a:lstStyle/>
          <a:p>
            <a:pPr algn="ctr" defTabSz="1645920">
              <a:defRPr/>
            </a:pPr>
            <a:r>
              <a:rPr lang="zh-TW" altLang="en-US" sz="5600" b="1" kern="0" dirty="0">
                <a:ln w="12700">
                  <a:noFill/>
                </a:ln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航空太空工程學系</a:t>
            </a:r>
            <a:endParaRPr lang="zh-CN" altLang="en-US" sz="5600" b="1" kern="0" dirty="0">
              <a:ln w="12700">
                <a:noFill/>
              </a:ln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0B624C2-6E12-5EC8-FD8E-7FCF3CF663C9}"/>
              </a:ext>
            </a:extLst>
          </p:cNvPr>
          <p:cNvSpPr txBox="1"/>
          <p:nvPr/>
        </p:nvSpPr>
        <p:spPr>
          <a:xfrm>
            <a:off x="9979095" y="8471752"/>
            <a:ext cx="4884658" cy="134165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6350">
            <a:solidFill>
              <a:srgbClr val="0070C0"/>
            </a:solidFill>
          </a:ln>
          <a:effectLst/>
          <a:scene3d>
            <a:camera prst="orthographicFront"/>
            <a:lightRig rig="soft" dir="t"/>
          </a:scene3d>
          <a:sp3d extrusionH="12700"/>
        </p:spPr>
        <p:txBody>
          <a:bodyPr wrap="none" rtlCol="0" anchor="ctr" anchorCtr="1">
            <a:spAutoFit/>
          </a:bodyPr>
          <a:lstStyle/>
          <a:p>
            <a:pPr algn="ctr" defTabSz="1645920">
              <a:defRPr/>
            </a:pPr>
            <a:r>
              <a:rPr lang="zh-TW" altLang="en-US" sz="5600" b="1" kern="0" dirty="0">
                <a:ln w="12700">
                  <a:noFill/>
                </a:ln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運輸管理學系</a:t>
            </a:r>
            <a:endParaRPr lang="zh-CN" altLang="en-US" sz="5600" b="1" kern="0" dirty="0">
              <a:ln w="12700">
                <a:noFill/>
              </a:ln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998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BC46DE15-74D3-451F-87C3-2714467A45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33947" y="503368"/>
            <a:ext cx="1188823" cy="117663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D7E553AE-2A93-458D-B758-FF70FE57E3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5443"/>
            <a:ext cx="2274005" cy="1877731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A2360449-D5C5-4824-9802-796A9990E387}"/>
              </a:ext>
            </a:extLst>
          </p:cNvPr>
          <p:cNvGrpSpPr/>
          <p:nvPr/>
        </p:nvGrpSpPr>
        <p:grpSpPr>
          <a:xfrm>
            <a:off x="2043057" y="1703974"/>
            <a:ext cx="15782488" cy="8164430"/>
            <a:chOff x="1027565" y="969188"/>
            <a:chExt cx="7762809" cy="3865854"/>
          </a:xfrm>
        </p:grpSpPr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id="{780A208B-F654-445F-811E-6DDF7C434C0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305266" y="2041165"/>
              <a:ext cx="846137" cy="217487"/>
            </a:xfrm>
            <a:custGeom>
              <a:avLst/>
              <a:gdLst>
                <a:gd name="connsiteX0" fmla="*/ 0 w 1190172"/>
                <a:gd name="connsiteY0" fmla="*/ 217715 h 217715"/>
                <a:gd name="connsiteX1" fmla="*/ 159657 w 1190172"/>
                <a:gd name="connsiteY1" fmla="*/ 0 h 217715"/>
                <a:gd name="connsiteX2" fmla="*/ 1190172 w 1190172"/>
                <a:gd name="connsiteY2" fmla="*/ 0 h 21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172" h="217715">
                  <a:moveTo>
                    <a:pt x="0" y="217715"/>
                  </a:moveTo>
                  <a:lnTo>
                    <a:pt x="159657" y="0"/>
                  </a:lnTo>
                  <a:lnTo>
                    <a:pt x="1190172" y="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w="sm" len="sm"/>
              <a:tailEnd type="oval" w="sm" len="sm"/>
            </a:ln>
            <a:effectLst/>
          </p:spPr>
          <p:txBody>
            <a:bodyPr anchor="ctr"/>
            <a:lstStyle/>
            <a:p>
              <a:pPr marL="0" marR="0" lvl="0" indent="0" algn="ctr" defTabSz="913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MH_SubTitle_4">
              <a:extLst>
                <a:ext uri="{FF2B5EF4-FFF2-40B4-BE49-F238E27FC236}">
                  <a16:creationId xmlns:a16="http://schemas.microsoft.com/office/drawing/2014/main" id="{BB594892-00B0-4B91-8F4C-F2B685DA9EDC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328672" y="1877342"/>
              <a:ext cx="2203768" cy="299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defTabSz="932962"/>
              <a:r>
                <a:rPr lang="zh-TW" altLang="en-US" sz="2800" b="1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交換生</a:t>
              </a:r>
              <a:endParaRPr lang="zh-CN" altLang="en-US" sz="4000">
                <a:solidFill>
                  <a:srgbClr val="0070C0"/>
                </a:solidFill>
                <a:latin typeface="Arial" pitchFamily="34" charset="0"/>
                <a:ea typeface="微软雅黑"/>
                <a:cs typeface="宋体" pitchFamily="2" charset="-122"/>
              </a:endParaRPr>
            </a:p>
          </p:txBody>
        </p:sp>
        <p:sp>
          <p:nvSpPr>
            <p:cNvPr id="14" name="MH_Other_2">
              <a:extLst>
                <a:ext uri="{FF2B5EF4-FFF2-40B4-BE49-F238E27FC236}">
                  <a16:creationId xmlns:a16="http://schemas.microsoft.com/office/drawing/2014/main" id="{D831483C-3447-4832-AEDC-982AB0E16E3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flipH="1">
              <a:off x="2854148" y="2041165"/>
              <a:ext cx="844550" cy="217487"/>
            </a:xfrm>
            <a:custGeom>
              <a:avLst/>
              <a:gdLst>
                <a:gd name="connsiteX0" fmla="*/ 0 w 1190172"/>
                <a:gd name="connsiteY0" fmla="*/ 217715 h 217715"/>
                <a:gd name="connsiteX1" fmla="*/ 159657 w 1190172"/>
                <a:gd name="connsiteY1" fmla="*/ 0 h 217715"/>
                <a:gd name="connsiteX2" fmla="*/ 1190172 w 1190172"/>
                <a:gd name="connsiteY2" fmla="*/ 0 h 21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172" h="217715">
                  <a:moveTo>
                    <a:pt x="0" y="217715"/>
                  </a:moveTo>
                  <a:lnTo>
                    <a:pt x="159657" y="0"/>
                  </a:lnTo>
                  <a:lnTo>
                    <a:pt x="1190172" y="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w="sm" len="sm"/>
              <a:tailEnd type="oval" w="sm" len="sm"/>
            </a:ln>
            <a:effectLst/>
          </p:spPr>
          <p:txBody>
            <a:bodyPr anchor="ctr"/>
            <a:lstStyle/>
            <a:p>
              <a:pPr marL="0" marR="0" lvl="0" indent="0" algn="r" defTabSz="913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71314DDB-9FAB-465A-BF1F-A679670D4BDA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1129135" y="1728192"/>
              <a:ext cx="2003425" cy="33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defTabSz="932962"/>
              <a:r>
                <a:rPr lang="zh-TW" altLang="en-US" sz="3200" b="1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校內外獎學金</a:t>
              </a:r>
              <a:endParaRPr lang="zh-CN" altLang="en-US" sz="4400">
                <a:solidFill>
                  <a:srgbClr val="0070C0"/>
                </a:solidFill>
                <a:latin typeface="Arial" pitchFamily="34" charset="0"/>
                <a:ea typeface="微软雅黑"/>
                <a:cs typeface="宋体" pitchFamily="2" charset="-122"/>
              </a:endParaRPr>
            </a:p>
          </p:txBody>
        </p:sp>
        <p:sp>
          <p:nvSpPr>
            <p:cNvPr id="17" name="MH_Other_3">
              <a:extLst>
                <a:ext uri="{FF2B5EF4-FFF2-40B4-BE49-F238E27FC236}">
                  <a16:creationId xmlns:a16="http://schemas.microsoft.com/office/drawing/2014/main" id="{476494D0-8C17-4A01-880A-82E8B983DF9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flipV="1">
              <a:off x="5305266" y="3520715"/>
              <a:ext cx="846137" cy="217487"/>
            </a:xfrm>
            <a:custGeom>
              <a:avLst/>
              <a:gdLst>
                <a:gd name="connsiteX0" fmla="*/ 0 w 1190172"/>
                <a:gd name="connsiteY0" fmla="*/ 217715 h 217715"/>
                <a:gd name="connsiteX1" fmla="*/ 159657 w 1190172"/>
                <a:gd name="connsiteY1" fmla="*/ 0 h 217715"/>
                <a:gd name="connsiteX2" fmla="*/ 1190172 w 1190172"/>
                <a:gd name="connsiteY2" fmla="*/ 0 h 21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172" h="217715">
                  <a:moveTo>
                    <a:pt x="0" y="217715"/>
                  </a:moveTo>
                  <a:lnTo>
                    <a:pt x="159657" y="0"/>
                  </a:lnTo>
                  <a:lnTo>
                    <a:pt x="1190172" y="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w="sm" len="sm"/>
              <a:tailEnd type="oval" w="sm" len="sm"/>
            </a:ln>
            <a:effectLst/>
          </p:spPr>
          <p:txBody>
            <a:bodyPr anchor="ctr"/>
            <a:lstStyle/>
            <a:p>
              <a:pPr marL="0" marR="0" lvl="0" indent="0" algn="ctr" defTabSz="913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MH_Other_4">
              <a:extLst>
                <a:ext uri="{FF2B5EF4-FFF2-40B4-BE49-F238E27FC236}">
                  <a16:creationId xmlns:a16="http://schemas.microsoft.com/office/drawing/2014/main" id="{D2565284-32F5-4C7D-9C96-4B43211F936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H="1" flipV="1">
              <a:off x="2854148" y="3520715"/>
              <a:ext cx="844550" cy="217487"/>
            </a:xfrm>
            <a:custGeom>
              <a:avLst/>
              <a:gdLst>
                <a:gd name="connsiteX0" fmla="*/ 0 w 1190172"/>
                <a:gd name="connsiteY0" fmla="*/ 217715 h 217715"/>
                <a:gd name="connsiteX1" fmla="*/ 159657 w 1190172"/>
                <a:gd name="connsiteY1" fmla="*/ 0 h 217715"/>
                <a:gd name="connsiteX2" fmla="*/ 1190172 w 1190172"/>
                <a:gd name="connsiteY2" fmla="*/ 0 h 21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172" h="217715">
                  <a:moveTo>
                    <a:pt x="0" y="217715"/>
                  </a:moveTo>
                  <a:lnTo>
                    <a:pt x="159657" y="0"/>
                  </a:lnTo>
                  <a:lnTo>
                    <a:pt x="1190172" y="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w="sm" len="sm"/>
              <a:tailEnd type="oval" w="sm" len="sm"/>
            </a:ln>
            <a:effectLst/>
          </p:spPr>
          <p:txBody>
            <a:bodyPr anchor="ctr"/>
            <a:lstStyle/>
            <a:p>
              <a:pPr marL="0" marR="0" lvl="0" indent="0" algn="r" defTabSz="913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5" name="组合 9">
              <a:extLst>
                <a:ext uri="{FF2B5EF4-FFF2-40B4-BE49-F238E27FC236}">
                  <a16:creationId xmlns:a16="http://schemas.microsoft.com/office/drawing/2014/main" id="{FC0B7A06-2D4F-47BA-BB54-00464FE609B8}"/>
                </a:ext>
              </a:extLst>
            </p:cNvPr>
            <p:cNvGrpSpPr/>
            <p:nvPr/>
          </p:nvGrpSpPr>
          <p:grpSpPr>
            <a:xfrm>
              <a:off x="3468680" y="1872208"/>
              <a:ext cx="2063810" cy="2063808"/>
              <a:chOff x="3549820" y="2801258"/>
              <a:chExt cx="2063810" cy="2063808"/>
            </a:xfrm>
            <a:solidFill>
              <a:srgbClr val="0070C0"/>
            </a:solidFill>
          </p:grpSpPr>
          <p:sp>
            <p:nvSpPr>
              <p:cNvPr id="26" name="MH_Other_5">
                <a:extLst>
                  <a:ext uri="{FF2B5EF4-FFF2-40B4-BE49-F238E27FC236}">
                    <a16:creationId xmlns:a16="http://schemas.microsoft.com/office/drawing/2014/main" id="{0A3336E2-BC24-4FBA-9AFC-E4B02CCF6AD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3549820" y="2801258"/>
                <a:ext cx="871728" cy="871727"/>
              </a:xfrm>
              <a:custGeom>
                <a:avLst/>
                <a:gdLst>
                  <a:gd name="connsiteX0" fmla="*/ 1090749 w 1090749"/>
                  <a:gd name="connsiteY0" fmla="*/ 0 h 1090749"/>
                  <a:gd name="connsiteX1" fmla="*/ 1090749 w 1090749"/>
                  <a:gd name="connsiteY1" fmla="*/ 520353 h 1090749"/>
                  <a:gd name="connsiteX2" fmla="*/ 1054097 w 1090749"/>
                  <a:gd name="connsiteY2" fmla="*/ 529777 h 1090749"/>
                  <a:gd name="connsiteX3" fmla="*/ 529777 w 1090749"/>
                  <a:gd name="connsiteY3" fmla="*/ 1054097 h 1090749"/>
                  <a:gd name="connsiteX4" fmla="*/ 520353 w 1090749"/>
                  <a:gd name="connsiteY4" fmla="*/ 1090749 h 1090749"/>
                  <a:gd name="connsiteX5" fmla="*/ 0 w 1090749"/>
                  <a:gd name="connsiteY5" fmla="*/ 1090749 h 1090749"/>
                  <a:gd name="connsiteX6" fmla="*/ 9646 w 1090749"/>
                  <a:gd name="connsiteY6" fmla="*/ 1027542 h 1090749"/>
                  <a:gd name="connsiteX7" fmla="*/ 1027542 w 1090749"/>
                  <a:gd name="connsiteY7" fmla="*/ 9646 h 1090749"/>
                  <a:gd name="connsiteX8" fmla="*/ 1090749 w 1090749"/>
                  <a:gd name="connsiteY8" fmla="*/ 0 h 10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0749" h="1090749">
                    <a:moveTo>
                      <a:pt x="1090749" y="0"/>
                    </a:moveTo>
                    <a:lnTo>
                      <a:pt x="1090749" y="520353"/>
                    </a:lnTo>
                    <a:lnTo>
                      <a:pt x="1054097" y="529777"/>
                    </a:lnTo>
                    <a:cubicBezTo>
                      <a:pt x="804459" y="607423"/>
                      <a:pt x="607423" y="804459"/>
                      <a:pt x="529777" y="1054097"/>
                    </a:cubicBezTo>
                    <a:lnTo>
                      <a:pt x="520353" y="1090749"/>
                    </a:lnTo>
                    <a:lnTo>
                      <a:pt x="0" y="1090749"/>
                    </a:lnTo>
                    <a:lnTo>
                      <a:pt x="9646" y="1027542"/>
                    </a:lnTo>
                    <a:cubicBezTo>
                      <a:pt x="114196" y="516617"/>
                      <a:pt x="516617" y="114196"/>
                      <a:pt x="1027542" y="9646"/>
                    </a:cubicBezTo>
                    <a:lnTo>
                      <a:pt x="1090749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392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MH_Other_6">
                <a:extLst>
                  <a:ext uri="{FF2B5EF4-FFF2-40B4-BE49-F238E27FC236}">
                    <a16:creationId xmlns:a16="http://schemas.microsoft.com/office/drawing/2014/main" id="{C4520C23-9A70-4890-B960-BF82A0372566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4741902" y="2801258"/>
                <a:ext cx="871728" cy="871727"/>
              </a:xfrm>
              <a:custGeom>
                <a:avLst/>
                <a:gdLst>
                  <a:gd name="connsiteX0" fmla="*/ 0 w 1090749"/>
                  <a:gd name="connsiteY0" fmla="*/ 0 h 1090749"/>
                  <a:gd name="connsiteX1" fmla="*/ 63206 w 1090749"/>
                  <a:gd name="connsiteY1" fmla="*/ 9646 h 1090749"/>
                  <a:gd name="connsiteX2" fmla="*/ 1081102 w 1090749"/>
                  <a:gd name="connsiteY2" fmla="*/ 1027542 h 1090749"/>
                  <a:gd name="connsiteX3" fmla="*/ 1090749 w 1090749"/>
                  <a:gd name="connsiteY3" fmla="*/ 1090749 h 1090749"/>
                  <a:gd name="connsiteX4" fmla="*/ 570395 w 1090749"/>
                  <a:gd name="connsiteY4" fmla="*/ 1090749 h 1090749"/>
                  <a:gd name="connsiteX5" fmla="*/ 560971 w 1090749"/>
                  <a:gd name="connsiteY5" fmla="*/ 1054097 h 1090749"/>
                  <a:gd name="connsiteX6" fmla="*/ 36651 w 1090749"/>
                  <a:gd name="connsiteY6" fmla="*/ 529777 h 1090749"/>
                  <a:gd name="connsiteX7" fmla="*/ 0 w 1090749"/>
                  <a:gd name="connsiteY7" fmla="*/ 520353 h 1090749"/>
                  <a:gd name="connsiteX8" fmla="*/ 0 w 1090749"/>
                  <a:gd name="connsiteY8" fmla="*/ 0 h 10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0749" h="1090749">
                    <a:moveTo>
                      <a:pt x="0" y="0"/>
                    </a:moveTo>
                    <a:lnTo>
                      <a:pt x="63206" y="9646"/>
                    </a:lnTo>
                    <a:cubicBezTo>
                      <a:pt x="574131" y="114196"/>
                      <a:pt x="976552" y="516617"/>
                      <a:pt x="1081102" y="1027542"/>
                    </a:cubicBezTo>
                    <a:lnTo>
                      <a:pt x="1090749" y="1090749"/>
                    </a:lnTo>
                    <a:lnTo>
                      <a:pt x="570395" y="1090749"/>
                    </a:lnTo>
                    <a:lnTo>
                      <a:pt x="560971" y="1054097"/>
                    </a:lnTo>
                    <a:cubicBezTo>
                      <a:pt x="483326" y="804459"/>
                      <a:pt x="286290" y="607423"/>
                      <a:pt x="36651" y="529777"/>
                    </a:cubicBezTo>
                    <a:lnTo>
                      <a:pt x="0" y="5203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392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MH_Other_7">
                <a:extLst>
                  <a:ext uri="{FF2B5EF4-FFF2-40B4-BE49-F238E27FC236}">
                    <a16:creationId xmlns:a16="http://schemas.microsoft.com/office/drawing/2014/main" id="{A2F7DE70-646F-4FB9-A70A-4330B1F438CC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3549820" y="3993339"/>
                <a:ext cx="871728" cy="871727"/>
              </a:xfrm>
              <a:custGeom>
                <a:avLst/>
                <a:gdLst>
                  <a:gd name="connsiteX0" fmla="*/ 0 w 1090749"/>
                  <a:gd name="connsiteY0" fmla="*/ 0 h 1090749"/>
                  <a:gd name="connsiteX1" fmla="*/ 520353 w 1090749"/>
                  <a:gd name="connsiteY1" fmla="*/ 0 h 1090749"/>
                  <a:gd name="connsiteX2" fmla="*/ 529777 w 1090749"/>
                  <a:gd name="connsiteY2" fmla="*/ 36651 h 1090749"/>
                  <a:gd name="connsiteX3" fmla="*/ 1054097 w 1090749"/>
                  <a:gd name="connsiteY3" fmla="*/ 560971 h 1090749"/>
                  <a:gd name="connsiteX4" fmla="*/ 1090749 w 1090749"/>
                  <a:gd name="connsiteY4" fmla="*/ 570395 h 1090749"/>
                  <a:gd name="connsiteX5" fmla="*/ 1090749 w 1090749"/>
                  <a:gd name="connsiteY5" fmla="*/ 1090749 h 1090749"/>
                  <a:gd name="connsiteX6" fmla="*/ 1027542 w 1090749"/>
                  <a:gd name="connsiteY6" fmla="*/ 1081102 h 1090749"/>
                  <a:gd name="connsiteX7" fmla="*/ 9646 w 1090749"/>
                  <a:gd name="connsiteY7" fmla="*/ 63206 h 1090749"/>
                  <a:gd name="connsiteX8" fmla="*/ 0 w 1090749"/>
                  <a:gd name="connsiteY8" fmla="*/ 0 h 10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0749" h="1090749">
                    <a:moveTo>
                      <a:pt x="0" y="0"/>
                    </a:moveTo>
                    <a:lnTo>
                      <a:pt x="520353" y="0"/>
                    </a:lnTo>
                    <a:lnTo>
                      <a:pt x="529777" y="36651"/>
                    </a:lnTo>
                    <a:cubicBezTo>
                      <a:pt x="607423" y="286290"/>
                      <a:pt x="804459" y="483326"/>
                      <a:pt x="1054097" y="560971"/>
                    </a:cubicBezTo>
                    <a:lnTo>
                      <a:pt x="1090749" y="570395"/>
                    </a:lnTo>
                    <a:lnTo>
                      <a:pt x="1090749" y="1090749"/>
                    </a:lnTo>
                    <a:lnTo>
                      <a:pt x="1027542" y="1081102"/>
                    </a:lnTo>
                    <a:cubicBezTo>
                      <a:pt x="516617" y="976552"/>
                      <a:pt x="114196" y="574131"/>
                      <a:pt x="9646" y="6320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392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" name="MH_Other_8">
                <a:extLst>
                  <a:ext uri="{FF2B5EF4-FFF2-40B4-BE49-F238E27FC236}">
                    <a16:creationId xmlns:a16="http://schemas.microsoft.com/office/drawing/2014/main" id="{9BC0909F-D8F3-4C45-84D0-3AB5E40ED06B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4741901" y="3993338"/>
                <a:ext cx="871727" cy="871726"/>
              </a:xfrm>
              <a:custGeom>
                <a:avLst/>
                <a:gdLst>
                  <a:gd name="connsiteX0" fmla="*/ 570395 w 1090748"/>
                  <a:gd name="connsiteY0" fmla="*/ 0 h 1090748"/>
                  <a:gd name="connsiteX1" fmla="*/ 1090748 w 1090748"/>
                  <a:gd name="connsiteY1" fmla="*/ 0 h 1090748"/>
                  <a:gd name="connsiteX2" fmla="*/ 1081102 w 1090748"/>
                  <a:gd name="connsiteY2" fmla="*/ 63206 h 1090748"/>
                  <a:gd name="connsiteX3" fmla="*/ 63206 w 1090748"/>
                  <a:gd name="connsiteY3" fmla="*/ 1081102 h 1090748"/>
                  <a:gd name="connsiteX4" fmla="*/ 0 w 1090748"/>
                  <a:gd name="connsiteY4" fmla="*/ 1090748 h 1090748"/>
                  <a:gd name="connsiteX5" fmla="*/ 0 w 1090748"/>
                  <a:gd name="connsiteY5" fmla="*/ 570395 h 1090748"/>
                  <a:gd name="connsiteX6" fmla="*/ 36651 w 1090748"/>
                  <a:gd name="connsiteY6" fmla="*/ 560971 h 1090748"/>
                  <a:gd name="connsiteX7" fmla="*/ 560971 w 1090748"/>
                  <a:gd name="connsiteY7" fmla="*/ 36651 h 1090748"/>
                  <a:gd name="connsiteX8" fmla="*/ 570395 w 1090748"/>
                  <a:gd name="connsiteY8" fmla="*/ 0 h 1090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0748" h="1090748">
                    <a:moveTo>
                      <a:pt x="570395" y="0"/>
                    </a:moveTo>
                    <a:lnTo>
                      <a:pt x="1090748" y="0"/>
                    </a:lnTo>
                    <a:lnTo>
                      <a:pt x="1081102" y="63206"/>
                    </a:lnTo>
                    <a:cubicBezTo>
                      <a:pt x="976552" y="574131"/>
                      <a:pt x="574131" y="976552"/>
                      <a:pt x="63206" y="1081102"/>
                    </a:cubicBezTo>
                    <a:lnTo>
                      <a:pt x="0" y="1090748"/>
                    </a:lnTo>
                    <a:lnTo>
                      <a:pt x="0" y="570395"/>
                    </a:lnTo>
                    <a:lnTo>
                      <a:pt x="36651" y="560971"/>
                    </a:lnTo>
                    <a:cubicBezTo>
                      <a:pt x="286290" y="483326"/>
                      <a:pt x="483326" y="286290"/>
                      <a:pt x="560971" y="36651"/>
                    </a:cubicBezTo>
                    <a:lnTo>
                      <a:pt x="570395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392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1" name="椭圆 14">
              <a:extLst>
                <a:ext uri="{FF2B5EF4-FFF2-40B4-BE49-F238E27FC236}">
                  <a16:creationId xmlns:a16="http://schemas.microsoft.com/office/drawing/2014/main" id="{A632B261-00EA-4489-B5A7-56B0163AA9FF}"/>
                </a:ext>
              </a:extLst>
            </p:cNvPr>
            <p:cNvSpPr/>
            <p:nvPr/>
          </p:nvSpPr>
          <p:spPr>
            <a:xfrm>
              <a:off x="3904546" y="2308073"/>
              <a:ext cx="1192078" cy="1192078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學校資源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TextBox 15">
              <a:extLst>
                <a:ext uri="{FF2B5EF4-FFF2-40B4-BE49-F238E27FC236}">
                  <a16:creationId xmlns:a16="http://schemas.microsoft.com/office/drawing/2014/main" id="{0371D112-7544-4BC8-A300-A2E273D4023C}"/>
                </a:ext>
              </a:extLst>
            </p:cNvPr>
            <p:cNvSpPr txBox="1"/>
            <p:nvPr/>
          </p:nvSpPr>
          <p:spPr bwMode="auto">
            <a:xfrm>
              <a:off x="1030242" y="969188"/>
              <a:ext cx="2793878" cy="656378"/>
            </a:xfrm>
            <a:prstGeom prst="rect">
              <a:avLst/>
            </a:prstGeom>
            <a:noFill/>
          </p:spPr>
          <p:txBody>
            <a:bodyPr vert="horz" wrap="square" lIns="93296" tIns="46648" rIns="93296" bIns="46648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32962">
                <a:lnSpc>
                  <a:spcPct val="120000"/>
                </a:lnSpc>
                <a:defRPr/>
              </a:pPr>
              <a:r>
                <a:rPr lang="zh-TW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學務處提供多樣獎學金</a:t>
              </a:r>
              <a:br>
                <a:rPr lang="en-US" altLang="zh-TW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國際處提供英文檢定獎學金</a:t>
              </a:r>
              <a:endParaRPr lang="en-US" altLang="zh-TW" sz="240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932962">
                <a:lnSpc>
                  <a:spcPct val="120000"/>
                </a:lnSpc>
                <a:defRPr/>
              </a:pPr>
              <a:r>
                <a:rPr lang="zh-TW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學習與教學中心提供成績進步獎學金</a:t>
              </a:r>
              <a:endPara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5DCF003C-7CB3-4683-B702-66F396E4D3CD}"/>
                </a:ext>
              </a:extLst>
            </p:cNvPr>
            <p:cNvSpPr txBox="1"/>
            <p:nvPr/>
          </p:nvSpPr>
          <p:spPr bwMode="auto">
            <a:xfrm>
              <a:off x="5192912" y="1027400"/>
              <a:ext cx="2791644" cy="446524"/>
            </a:xfrm>
            <a:prstGeom prst="rect">
              <a:avLst/>
            </a:prstGeom>
            <a:noFill/>
          </p:spPr>
          <p:txBody>
            <a:bodyPr vert="horz" wrap="square" lIns="93296" tIns="46648" rIns="93296" bIns="46648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32962">
                <a:lnSpc>
                  <a:spcPct val="120000"/>
                </a:lnSpc>
                <a:defRPr/>
              </a:pPr>
              <a:r>
                <a:rPr lang="zh-TW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姊妹校多、國際資源廣</a:t>
              </a:r>
              <a:endParaRPr lang="en-US" altLang="zh-TW" sz="240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defTabSz="932962">
                <a:lnSpc>
                  <a:spcPct val="120000"/>
                </a:lnSpc>
                <a:defRPr/>
              </a:pPr>
              <a:r>
                <a:rPr lang="zh-TW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大二、大三洽國際處申請至姊妹校交換</a:t>
              </a:r>
              <a:endPara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MH_SubTitle_4">
              <a:extLst>
                <a:ext uri="{FF2B5EF4-FFF2-40B4-BE49-F238E27FC236}">
                  <a16:creationId xmlns:a16="http://schemas.microsoft.com/office/drawing/2014/main" id="{6187770C-67C9-4F53-AA06-33855854A936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328672" y="3541781"/>
              <a:ext cx="2203768" cy="299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defTabSz="932962"/>
              <a:r>
                <a:rPr lang="zh-TW" altLang="en-US" sz="2800" b="1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學程選擇多</a:t>
              </a:r>
              <a:endParaRPr lang="zh-CN" altLang="en-US" sz="4000">
                <a:solidFill>
                  <a:srgbClr val="0070C0"/>
                </a:solidFill>
                <a:latin typeface="Arial" pitchFamily="34" charset="0"/>
                <a:ea typeface="微软雅黑"/>
                <a:cs typeface="宋体" pitchFamily="2" charset="-122"/>
              </a:endParaRPr>
            </a:p>
          </p:txBody>
        </p:sp>
        <p:sp>
          <p:nvSpPr>
            <p:cNvPr id="36" name="MH_SubTitle_1">
              <a:extLst>
                <a:ext uri="{FF2B5EF4-FFF2-40B4-BE49-F238E27FC236}">
                  <a16:creationId xmlns:a16="http://schemas.microsoft.com/office/drawing/2014/main" id="{7B3E34AE-18FA-48A7-8B01-8C53077AA3C9}"/>
                </a:ext>
              </a:extLst>
            </p:cNvPr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1100633" y="3610297"/>
              <a:ext cx="2003425" cy="33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defTabSz="932962"/>
              <a:r>
                <a:rPr lang="zh-TW" altLang="en-US" sz="2800" b="1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輔系、雙主修</a:t>
              </a:r>
              <a:endParaRPr lang="zh-CN" altLang="en-US" sz="4000">
                <a:solidFill>
                  <a:srgbClr val="0070C0"/>
                </a:solidFill>
                <a:latin typeface="Arial" pitchFamily="34" charset="0"/>
                <a:ea typeface="微软雅黑"/>
                <a:cs typeface="宋体" pitchFamily="2" charset="-122"/>
              </a:endParaRPr>
            </a:p>
          </p:txBody>
        </p:sp>
        <p:sp>
          <p:nvSpPr>
            <p:cNvPr id="37" name="TextBox 19">
              <a:extLst>
                <a:ext uri="{FF2B5EF4-FFF2-40B4-BE49-F238E27FC236}">
                  <a16:creationId xmlns:a16="http://schemas.microsoft.com/office/drawing/2014/main" id="{9CB63718-7D19-4C3E-BDD8-85D1D5CF402E}"/>
                </a:ext>
              </a:extLst>
            </p:cNvPr>
            <p:cNvSpPr txBox="1"/>
            <p:nvPr/>
          </p:nvSpPr>
          <p:spPr bwMode="auto">
            <a:xfrm>
              <a:off x="1027565" y="4013991"/>
              <a:ext cx="2610956" cy="656378"/>
            </a:xfrm>
            <a:prstGeom prst="rect">
              <a:avLst/>
            </a:prstGeom>
            <a:noFill/>
          </p:spPr>
          <p:txBody>
            <a:bodyPr vert="horz" wrap="square" lIns="93296" tIns="46648" rIns="93296" bIns="46648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32962">
                <a:lnSpc>
                  <a:spcPct val="120000"/>
                </a:lnSpc>
                <a:defRPr/>
              </a:pPr>
              <a:r>
                <a:rPr lang="zh-TW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培養第二專長</a:t>
              </a:r>
              <a:endParaRPr lang="en-US" altLang="zh-TW" sz="240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defTabSz="932962">
                <a:lnSpc>
                  <a:spcPct val="120000"/>
                </a:lnSpc>
                <a:defRPr/>
              </a:pPr>
              <a:r>
                <a:rPr lang="zh-TW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每學年第</a:t>
              </a:r>
              <a:r>
                <a:rPr lang="en-US" altLang="zh-TW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TW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學期留意教務處公告訊息</a:t>
              </a:r>
              <a:endParaRPr lang="en-US" altLang="zh-TW" sz="240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defTabSz="932962">
                <a:lnSpc>
                  <a:spcPct val="120000"/>
                </a:lnSpc>
                <a:defRPr/>
              </a:pPr>
              <a:r>
                <a:rPr lang="zh-TW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依規定申請</a:t>
              </a:r>
              <a:endParaRPr lang="en-US" altLang="zh-TW" sz="240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TextBox 20">
              <a:extLst>
                <a:ext uri="{FF2B5EF4-FFF2-40B4-BE49-F238E27FC236}">
                  <a16:creationId xmlns:a16="http://schemas.microsoft.com/office/drawing/2014/main" id="{3A8C8663-4856-4E43-943A-9DA958897511}"/>
                </a:ext>
              </a:extLst>
            </p:cNvPr>
            <p:cNvSpPr txBox="1"/>
            <p:nvPr/>
          </p:nvSpPr>
          <p:spPr bwMode="auto">
            <a:xfrm>
              <a:off x="5305266" y="3854986"/>
              <a:ext cx="3485108" cy="980056"/>
            </a:xfrm>
            <a:prstGeom prst="rect">
              <a:avLst/>
            </a:prstGeom>
            <a:noFill/>
          </p:spPr>
          <p:txBody>
            <a:bodyPr vert="horz" wrap="square" lIns="93296" tIns="46648" rIns="93296" bIns="46648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32962">
                <a:lnSpc>
                  <a:spcPct val="120000"/>
                </a:lnSpc>
                <a:defRPr/>
              </a:pPr>
              <a:r>
                <a:rPr lang="zh-TW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跨學院學程多且豐富 </a:t>
              </a:r>
              <a:endParaRPr lang="en-US" altLang="zh-TW" sz="240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defTabSz="932962">
                <a:lnSpc>
                  <a:spcPct val="120000"/>
                </a:lnSpc>
                <a:defRPr/>
              </a:pPr>
              <a:r>
                <a:rPr lang="zh-TW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培養管科以外之專業知識</a:t>
              </a:r>
              <a:endParaRPr lang="en-US" altLang="zh-TW" sz="240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defTabSz="932962">
                <a:lnSpc>
                  <a:spcPct val="120000"/>
                </a:lnSpc>
                <a:defRPr/>
              </a:pPr>
              <a:r>
                <a:rPr lang="en-US" altLang="zh-TW" sz="240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(</a:t>
              </a:r>
              <a:r>
                <a:rPr lang="zh-TW" altLang="en-US" sz="240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如</a:t>
              </a:r>
              <a:r>
                <a:rPr lang="zh-TW" altLang="en-US" sz="2400">
                  <a:solidFill>
                    <a:srgbClr val="FF0000"/>
                  </a:solidFill>
                  <a:latin typeface="微軟正黑體"/>
                  <a:ea typeface="微軟正黑體"/>
                </a:rPr>
                <a:t>：榮譽學程</a:t>
              </a:r>
              <a:r>
                <a:rPr lang="zh-TW" altLang="en-US" sz="2400">
                  <a:solidFill>
                    <a:srgbClr val="FF0000"/>
                  </a:solidFill>
                  <a:latin typeface="新細明體"/>
                </a:rPr>
                <a:t>、工程專業領導人才培育學分學程</a:t>
              </a:r>
              <a:endParaRPr lang="en-US" altLang="zh-TW" sz="2400">
                <a:solidFill>
                  <a:srgbClr val="FF0000"/>
                </a:solidFill>
                <a:latin typeface="新細明體"/>
              </a:endParaRPr>
            </a:p>
            <a:p>
              <a:pPr defTabSz="932962">
                <a:lnSpc>
                  <a:spcPct val="120000"/>
                </a:lnSpc>
                <a:defRPr/>
              </a:pPr>
              <a:r>
                <a:rPr lang="en-US" altLang="zh-TW" sz="2400">
                  <a:solidFill>
                    <a:srgbClr val="FF0000"/>
                  </a:solidFill>
                  <a:latin typeface="新細明體"/>
                </a:rPr>
                <a:t>USR</a:t>
              </a:r>
              <a:r>
                <a:rPr lang="zh-TW" altLang="en-US" sz="2400">
                  <a:solidFill>
                    <a:srgbClr val="FF0000"/>
                  </a:solidFill>
                  <a:latin typeface="新細明體"/>
                </a:rPr>
                <a:t>社會培力學程、農情食課、為</a:t>
              </a:r>
              <a:r>
                <a:rPr lang="en-US" altLang="zh-TW" sz="2400">
                  <a:solidFill>
                    <a:srgbClr val="FF0000"/>
                  </a:solidFill>
                  <a:latin typeface="新細明體"/>
                </a:rPr>
                <a:t>AI</a:t>
              </a:r>
              <a:r>
                <a:rPr lang="zh-TW" altLang="en-US" sz="2400">
                  <a:solidFill>
                    <a:srgbClr val="FF0000"/>
                  </a:solidFill>
                  <a:latin typeface="新細明體"/>
                </a:rPr>
                <a:t>愛陪伴計畫</a:t>
              </a:r>
              <a:r>
                <a:rPr lang="en-US" altLang="zh-TW" sz="1200">
                  <a:solidFill>
                    <a:srgbClr val="FF0000"/>
                  </a:solidFill>
                  <a:latin typeface="微軟正黑體"/>
                  <a:ea typeface="微軟正黑體"/>
                </a:rPr>
                <a:t>)</a:t>
              </a:r>
              <a:endParaRPr lang="en-US" altLang="zh-TW" sz="12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defTabSz="932962">
                <a:lnSpc>
                  <a:spcPct val="120000"/>
                </a:lnSpc>
                <a:defRPr/>
              </a:pPr>
              <a:endParaRPr lang="en-US" altLang="zh-TW" sz="120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圖片 2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04871" y="0"/>
            <a:ext cx="2467028" cy="2261669"/>
          </a:xfrm>
          <a:prstGeom prst="rect">
            <a:avLst/>
          </a:prstGeom>
        </p:spPr>
      </p:pic>
      <p:sp>
        <p:nvSpPr>
          <p:cNvPr id="25" name="TextBox 1"/>
          <p:cNvSpPr txBox="1"/>
          <p:nvPr/>
        </p:nvSpPr>
        <p:spPr>
          <a:xfrm>
            <a:off x="2792895" y="5277292"/>
            <a:ext cx="4113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45920">
              <a:defRPr/>
            </a:pPr>
            <a:r>
              <a:rPr lang="zh-TW" altLang="en-US" sz="3600" kern="0">
                <a:solidFill>
                  <a:prstClr val="black">
                    <a:lumMod val="95000"/>
                    <a:lumOff val="5000"/>
                  </a:prstClr>
                </a:solidFill>
                <a:latin typeface="Microsoft JhengHei UI"/>
                <a:ea typeface="微软雅黑" pitchFamily="34" charset="-122"/>
              </a:rPr>
              <a:t>兩組必修課程相同</a:t>
            </a:r>
            <a:endParaRPr lang="en-US" altLang="zh-TW" sz="3600" kern="0">
              <a:solidFill>
                <a:prstClr val="black">
                  <a:lumMod val="95000"/>
                  <a:lumOff val="5000"/>
                </a:prstClr>
              </a:solidFill>
              <a:latin typeface="Microsoft JhengHei UI"/>
              <a:ea typeface="微软雅黑" pitchFamily="34" charset="-122"/>
            </a:endParaRPr>
          </a:p>
          <a:p>
            <a:pPr algn="ctr" defTabSz="1645920">
              <a:defRPr/>
            </a:pPr>
            <a:r>
              <a:rPr lang="zh-TW" altLang="en-US" sz="3600" kern="0">
                <a:solidFill>
                  <a:prstClr val="black">
                    <a:lumMod val="95000"/>
                    <a:lumOff val="5000"/>
                  </a:prstClr>
                </a:solidFill>
                <a:latin typeface="Microsoft JhengHei UI"/>
                <a:ea typeface="微软雅黑" pitchFamily="34" charset="-122"/>
              </a:rPr>
              <a:t>專業選修引導分組</a:t>
            </a:r>
            <a:endParaRPr lang="zh-CN" altLang="en-US" sz="3600" kern="0">
              <a:solidFill>
                <a:prstClr val="black">
                  <a:lumMod val="95000"/>
                  <a:lumOff val="5000"/>
                </a:prstClr>
              </a:solidFill>
              <a:latin typeface="Microsoft JhengHei UI"/>
              <a:ea typeface="微软雅黑" pitchFamily="34" charset="-122"/>
            </a:endParaRPr>
          </a:p>
        </p:txBody>
      </p:sp>
      <p:sp>
        <p:nvSpPr>
          <p:cNvPr id="26" name="TextBox 2"/>
          <p:cNvSpPr txBox="1"/>
          <p:nvPr/>
        </p:nvSpPr>
        <p:spPr>
          <a:xfrm>
            <a:off x="6964427" y="4796432"/>
            <a:ext cx="3888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indent="-617220" defTabSz="1645920">
              <a:buFont typeface="Wingdings" panose="05000000000000000000" pitchFamily="2" charset="2"/>
              <a:buChar char="l"/>
              <a:defRPr/>
            </a:pPr>
            <a:r>
              <a:rPr lang="zh-TW" altLang="en-US" sz="3600" kern="0">
                <a:solidFill>
                  <a:prstClr val="black">
                    <a:lumMod val="95000"/>
                    <a:lumOff val="5000"/>
                  </a:prstClr>
                </a:solidFill>
                <a:latin typeface="Microsoft JhengHei UI"/>
                <a:ea typeface="微软雅黑" pitchFamily="34" charset="-122"/>
              </a:rPr>
              <a:t>邀請業師授課</a:t>
            </a:r>
            <a:endParaRPr lang="en-US" altLang="zh-TW" sz="3600" kern="0">
              <a:solidFill>
                <a:prstClr val="black">
                  <a:lumMod val="95000"/>
                  <a:lumOff val="5000"/>
                </a:prstClr>
              </a:solidFill>
              <a:latin typeface="Microsoft JhengHei UI"/>
              <a:ea typeface="微软雅黑" pitchFamily="34" charset="-122"/>
            </a:endParaRPr>
          </a:p>
          <a:p>
            <a:pPr marL="617220" indent="-617220" defTabSz="1645920">
              <a:buFont typeface="Wingdings" panose="05000000000000000000" pitchFamily="2" charset="2"/>
              <a:buChar char="l"/>
              <a:defRPr/>
            </a:pPr>
            <a:r>
              <a:rPr lang="zh-TW" altLang="en-US" sz="3600" kern="0">
                <a:solidFill>
                  <a:prstClr val="black">
                    <a:lumMod val="95000"/>
                    <a:lumOff val="5000"/>
                  </a:prstClr>
                </a:solidFill>
                <a:latin typeface="Microsoft JhengHei UI"/>
                <a:ea typeface="微软雅黑" pitchFamily="34" charset="-122"/>
              </a:rPr>
              <a:t>安排業師演講</a:t>
            </a:r>
            <a:endParaRPr lang="en-US" altLang="zh-TW" sz="3600" kern="0">
              <a:solidFill>
                <a:prstClr val="black">
                  <a:lumMod val="95000"/>
                  <a:lumOff val="5000"/>
                </a:prstClr>
              </a:solidFill>
              <a:latin typeface="Microsoft JhengHei UI"/>
              <a:ea typeface="微软雅黑" pitchFamily="34" charset="-122"/>
            </a:endParaRPr>
          </a:p>
          <a:p>
            <a:pPr marL="617220" indent="-617220" defTabSz="1645920">
              <a:buFont typeface="Wingdings" panose="05000000000000000000" pitchFamily="2" charset="2"/>
              <a:buChar char="l"/>
              <a:defRPr/>
            </a:pPr>
            <a:r>
              <a:rPr lang="zh-TW" altLang="en-US" sz="3600" kern="0">
                <a:solidFill>
                  <a:prstClr val="black">
                    <a:lumMod val="95000"/>
                    <a:lumOff val="5000"/>
                  </a:prstClr>
                </a:solidFill>
                <a:latin typeface="Microsoft JhengHei UI"/>
                <a:ea typeface="微软雅黑" pitchFamily="34" charset="-122"/>
              </a:rPr>
              <a:t>企業參訪</a:t>
            </a:r>
            <a:endParaRPr lang="en-US" altLang="zh-TW" sz="3600" kern="0">
              <a:solidFill>
                <a:prstClr val="black">
                  <a:lumMod val="95000"/>
                  <a:lumOff val="5000"/>
                </a:prstClr>
              </a:solidFill>
              <a:latin typeface="Microsoft JhengHei UI"/>
              <a:ea typeface="微软雅黑" pitchFamily="34" charset="-122"/>
            </a:endParaRPr>
          </a:p>
          <a:p>
            <a:pPr marL="617220" indent="-617220" defTabSz="1645920">
              <a:buFont typeface="Wingdings" panose="05000000000000000000" pitchFamily="2" charset="2"/>
              <a:buChar char="l"/>
              <a:defRPr/>
            </a:pPr>
            <a:r>
              <a:rPr lang="zh-TW" altLang="en-US" sz="3600" b="1" kern="0">
                <a:solidFill>
                  <a:srgbClr val="0000FF"/>
                </a:solidFill>
                <a:latin typeface="Microsoft JhengHei UI"/>
                <a:ea typeface="微软雅黑" pitchFamily="34" charset="-122"/>
              </a:rPr>
              <a:t>大四企業實習</a:t>
            </a:r>
            <a:endParaRPr lang="en-US" altLang="zh-TW" sz="3600" b="1" kern="0">
              <a:solidFill>
                <a:srgbClr val="0000FF"/>
              </a:solidFill>
              <a:latin typeface="Microsoft JhengHei UI"/>
              <a:ea typeface="微软雅黑" pitchFamily="34" charset="-122"/>
            </a:endParaRPr>
          </a:p>
          <a:p>
            <a:pPr marL="617220" indent="-617220" defTabSz="1645920">
              <a:buFont typeface="Wingdings" panose="05000000000000000000" pitchFamily="2" charset="2"/>
              <a:buChar char="l"/>
              <a:defRPr/>
            </a:pPr>
            <a:r>
              <a:rPr lang="zh-TW" altLang="en-US" sz="3600" b="1" kern="0">
                <a:solidFill>
                  <a:srgbClr val="0000FF"/>
                </a:solidFill>
                <a:latin typeface="Microsoft JhengHei UI"/>
                <a:ea typeface="微软雅黑" pitchFamily="34" charset="-122"/>
              </a:rPr>
              <a:t>跨足資訊、科技、金融、傳播、製造、觀光</a:t>
            </a:r>
            <a:endParaRPr lang="en-US" altLang="zh-TW" sz="3600" b="1" kern="0">
              <a:solidFill>
                <a:srgbClr val="0000FF"/>
              </a:solidFill>
              <a:latin typeface="Microsoft JhengHei UI"/>
              <a:ea typeface="微软雅黑" pitchFamily="34" charset="-122"/>
            </a:endParaRPr>
          </a:p>
          <a:p>
            <a:pPr marL="617220" indent="-617220" defTabSz="1645920">
              <a:buFont typeface="Wingdings" panose="05000000000000000000" pitchFamily="2" charset="2"/>
              <a:buChar char="l"/>
              <a:defRPr/>
            </a:pPr>
            <a:r>
              <a:rPr lang="zh-TW" altLang="en-US" sz="3600" b="1" kern="0">
                <a:solidFill>
                  <a:srgbClr val="0000FF"/>
                </a:solidFill>
                <a:latin typeface="Microsoft JhengHei UI"/>
                <a:ea typeface="微软雅黑" pitchFamily="34" charset="-122"/>
              </a:rPr>
              <a:t>留任率高</a:t>
            </a:r>
            <a:endParaRPr lang="zh-CN" altLang="en-US" sz="3600" b="1" kern="0">
              <a:solidFill>
                <a:srgbClr val="0000FF"/>
              </a:solidFill>
              <a:latin typeface="Microsoft JhengHei UI"/>
              <a:ea typeface="微软雅黑" pitchFamily="34" charset="-122"/>
            </a:endParaRPr>
          </a:p>
        </p:txBody>
      </p:sp>
      <p:sp>
        <p:nvSpPr>
          <p:cNvPr id="27" name="TextBox 3"/>
          <p:cNvSpPr txBox="1"/>
          <p:nvPr/>
        </p:nvSpPr>
        <p:spPr>
          <a:xfrm>
            <a:off x="10852826" y="5073427"/>
            <a:ext cx="49520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indent="-617220" defTabSz="1645920">
              <a:buFont typeface="Wingdings" panose="05000000000000000000" pitchFamily="2" charset="2"/>
              <a:buChar char="l"/>
              <a:defRPr/>
            </a:pPr>
            <a:r>
              <a:rPr lang="zh-TW" altLang="en-US" sz="3600" b="1" kern="0">
                <a:solidFill>
                  <a:srgbClr val="0000FF"/>
                </a:solidFill>
                <a:latin typeface="Microsoft JhengHei UI"/>
                <a:ea typeface="微软雅黑" pitchFamily="34" charset="-122"/>
              </a:rPr>
              <a:t>大學先修碩士學分制度</a:t>
            </a:r>
            <a:r>
              <a:rPr lang="en-US" altLang="zh-TW" sz="3600" b="1" kern="0">
                <a:solidFill>
                  <a:srgbClr val="0000FF"/>
                </a:solidFill>
                <a:latin typeface="Microsoft JhengHei UI"/>
                <a:ea typeface="微软雅黑" pitchFamily="34" charset="-122"/>
              </a:rPr>
              <a:t>(</a:t>
            </a:r>
            <a:r>
              <a:rPr lang="zh-TW" altLang="en-US" sz="3600" b="1" kern="0">
                <a:solidFill>
                  <a:srgbClr val="0000FF"/>
                </a:solidFill>
                <a:latin typeface="Microsoft JhengHei UI"/>
                <a:ea typeface="微软雅黑" pitchFamily="34" charset="-122"/>
              </a:rPr>
              <a:t>預研生</a:t>
            </a:r>
            <a:r>
              <a:rPr lang="en-US" altLang="zh-TW" sz="3600" b="1" kern="0">
                <a:solidFill>
                  <a:srgbClr val="0000FF"/>
                </a:solidFill>
                <a:latin typeface="Microsoft JhengHei UI"/>
                <a:ea typeface="微软雅黑" pitchFamily="34" charset="-122"/>
              </a:rPr>
              <a:t>)</a:t>
            </a:r>
          </a:p>
          <a:p>
            <a:pPr marL="617220" indent="-617220" defTabSz="1645920">
              <a:buFont typeface="Wingdings" panose="05000000000000000000" pitchFamily="2" charset="2"/>
              <a:buChar char="l"/>
              <a:defRPr/>
            </a:pPr>
            <a:r>
              <a:rPr lang="zh-TW" altLang="en-US" sz="3600" kern="0">
                <a:solidFill>
                  <a:prstClr val="black">
                    <a:lumMod val="95000"/>
                    <a:lumOff val="5000"/>
                  </a:prstClr>
                </a:solidFill>
                <a:latin typeface="Microsoft JhengHei UI"/>
                <a:ea typeface="微软雅黑" pitchFamily="34" charset="-122"/>
              </a:rPr>
              <a:t>縮短升學時程</a:t>
            </a:r>
            <a:endParaRPr lang="en-US" altLang="zh-TW" sz="3600" kern="0">
              <a:solidFill>
                <a:prstClr val="black">
                  <a:lumMod val="95000"/>
                  <a:lumOff val="5000"/>
                </a:prstClr>
              </a:solidFill>
              <a:latin typeface="Microsoft JhengHei UI"/>
              <a:ea typeface="微软雅黑" pitchFamily="34" charset="-122"/>
            </a:endParaRPr>
          </a:p>
          <a:p>
            <a:pPr marL="617220" indent="-617220" defTabSz="1645920">
              <a:buFont typeface="Wingdings" panose="05000000000000000000" pitchFamily="2" charset="2"/>
              <a:buChar char="l"/>
              <a:defRPr/>
            </a:pPr>
            <a:r>
              <a:rPr lang="zh-TW" altLang="en-US" sz="3600" kern="0">
                <a:solidFill>
                  <a:prstClr val="black">
                    <a:lumMod val="95000"/>
                    <a:lumOff val="5000"/>
                  </a:prstClr>
                </a:solidFill>
                <a:latin typeface="Microsoft JhengHei UI"/>
                <a:ea typeface="微软雅黑" pitchFamily="34" charset="-122"/>
              </a:rPr>
              <a:t>提升進入職場契機</a:t>
            </a:r>
            <a:endParaRPr lang="zh-CN" altLang="en-US" sz="3600" kern="0">
              <a:solidFill>
                <a:prstClr val="black">
                  <a:lumMod val="95000"/>
                  <a:lumOff val="5000"/>
                </a:prstClr>
              </a:solidFill>
              <a:latin typeface="Microsoft JhengHei UI"/>
              <a:ea typeface="微软雅黑" pitchFamily="34" charset="-122"/>
            </a:endParaRPr>
          </a:p>
        </p:txBody>
      </p:sp>
      <p:sp>
        <p:nvSpPr>
          <p:cNvPr id="28" name="MH_Other_1"/>
          <p:cNvSpPr/>
          <p:nvPr>
            <p:custDataLst>
              <p:tags r:id="rId1"/>
            </p:custDataLst>
          </p:nvPr>
        </p:nvSpPr>
        <p:spPr>
          <a:xfrm>
            <a:off x="3221088" y="4389050"/>
            <a:ext cx="3743325" cy="259772"/>
          </a:xfrm>
          <a:custGeom>
            <a:avLst/>
            <a:gdLst/>
            <a:ahLst/>
            <a:cxnLst/>
            <a:rect l="l" t="t" r="r" b="b"/>
            <a:pathLst>
              <a:path w="2079625" h="384175">
                <a:moveTo>
                  <a:pt x="0" y="0"/>
                </a:moveTo>
                <a:lnTo>
                  <a:pt x="2079625" y="0"/>
                </a:lnTo>
                <a:lnTo>
                  <a:pt x="2079625" y="147637"/>
                </a:lnTo>
                <a:lnTo>
                  <a:pt x="1164028" y="147637"/>
                </a:lnTo>
                <a:lnTo>
                  <a:pt x="1039813" y="384175"/>
                </a:lnTo>
                <a:lnTo>
                  <a:pt x="915598" y="147637"/>
                </a:lnTo>
                <a:lnTo>
                  <a:pt x="0" y="14763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40000" lnSpcReduction="20000"/>
          </a:bodyPr>
          <a:lstStyle/>
          <a:p>
            <a:pPr algn="ctr" defTabSz="1645920">
              <a:defRPr/>
            </a:pPr>
            <a:endParaRPr lang="zh-CN" altLang="en-US" sz="3240">
              <a:solidFill>
                <a:prstClr val="black"/>
              </a:solidFill>
              <a:latin typeface="Microsoft JhengHei UI"/>
              <a:ea typeface="微软雅黑" panose="020B0503020204020204" pitchFamily="34" charset="-122"/>
            </a:endParaRPr>
          </a:p>
        </p:txBody>
      </p:sp>
      <p:sp>
        <p:nvSpPr>
          <p:cNvPr id="29" name="MH_SubTitle_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3564535" y="3417282"/>
            <a:ext cx="3350209" cy="60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defTabSz="1645920">
              <a:lnSpc>
                <a:spcPct val="130000"/>
              </a:lnSpc>
            </a:pPr>
            <a:r>
              <a:rPr lang="zh-TW" altLang="en-US" sz="504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課程結構</a:t>
            </a:r>
            <a:endParaRPr lang="zh-CN" altLang="en-US" sz="504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MH_Other_5"/>
          <p:cNvSpPr/>
          <p:nvPr>
            <p:custDataLst>
              <p:tags r:id="rId3"/>
            </p:custDataLst>
          </p:nvPr>
        </p:nvSpPr>
        <p:spPr>
          <a:xfrm>
            <a:off x="6964428" y="4389050"/>
            <a:ext cx="3746183" cy="259772"/>
          </a:xfrm>
          <a:custGeom>
            <a:avLst/>
            <a:gdLst/>
            <a:ahLst/>
            <a:cxnLst/>
            <a:rect l="l" t="t" r="r" b="b"/>
            <a:pathLst>
              <a:path w="2081213" h="384175">
                <a:moveTo>
                  <a:pt x="0" y="0"/>
                </a:moveTo>
                <a:lnTo>
                  <a:pt x="2081213" y="0"/>
                </a:lnTo>
                <a:lnTo>
                  <a:pt x="2081213" y="147637"/>
                </a:lnTo>
                <a:lnTo>
                  <a:pt x="1164162" y="147637"/>
                </a:lnTo>
                <a:lnTo>
                  <a:pt x="1040607" y="384175"/>
                </a:lnTo>
                <a:lnTo>
                  <a:pt x="917052" y="147637"/>
                </a:lnTo>
                <a:lnTo>
                  <a:pt x="0" y="14763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40000" lnSpcReduction="20000"/>
          </a:bodyPr>
          <a:lstStyle/>
          <a:p>
            <a:pPr algn="ctr" defTabSz="1645920">
              <a:defRPr/>
            </a:pPr>
            <a:endParaRPr lang="zh-CN" altLang="en-US" sz="3240">
              <a:solidFill>
                <a:prstClr val="black"/>
              </a:solidFill>
              <a:latin typeface="Microsoft JhengHei UI"/>
              <a:ea typeface="微软雅黑" panose="020B0503020204020204" pitchFamily="34" charset="-122"/>
            </a:endParaRPr>
          </a:p>
        </p:txBody>
      </p:sp>
      <p:sp>
        <p:nvSpPr>
          <p:cNvPr id="31" name="MH_Other_9"/>
          <p:cNvSpPr/>
          <p:nvPr>
            <p:custDataLst>
              <p:tags r:id="rId4"/>
            </p:custDataLst>
          </p:nvPr>
        </p:nvSpPr>
        <p:spPr>
          <a:xfrm>
            <a:off x="10710578" y="4389050"/>
            <a:ext cx="3746182" cy="259772"/>
          </a:xfrm>
          <a:custGeom>
            <a:avLst/>
            <a:gdLst/>
            <a:ahLst/>
            <a:cxnLst/>
            <a:rect l="l" t="t" r="r" b="b"/>
            <a:pathLst>
              <a:path w="2081212" h="384175">
                <a:moveTo>
                  <a:pt x="0" y="0"/>
                </a:moveTo>
                <a:lnTo>
                  <a:pt x="2081212" y="0"/>
                </a:lnTo>
                <a:lnTo>
                  <a:pt x="2081212" y="147637"/>
                </a:lnTo>
                <a:lnTo>
                  <a:pt x="1164161" y="147637"/>
                </a:lnTo>
                <a:lnTo>
                  <a:pt x="1040606" y="384175"/>
                </a:lnTo>
                <a:lnTo>
                  <a:pt x="917052" y="147637"/>
                </a:lnTo>
                <a:lnTo>
                  <a:pt x="0" y="14763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40000" lnSpcReduction="20000"/>
          </a:bodyPr>
          <a:lstStyle/>
          <a:p>
            <a:pPr algn="ctr" defTabSz="1645920">
              <a:defRPr/>
            </a:pPr>
            <a:endParaRPr lang="zh-CN" altLang="en-US" sz="3240">
              <a:solidFill>
                <a:prstClr val="black"/>
              </a:solidFill>
              <a:latin typeface="Microsoft JhengHei UI"/>
              <a:ea typeface="微软雅黑" panose="020B0503020204020204" pitchFamily="34" charset="-122"/>
            </a:endParaRPr>
          </a:p>
        </p:txBody>
      </p:sp>
      <p:sp>
        <p:nvSpPr>
          <p:cNvPr id="32" name="MH_SubTitle_2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7198386" y="3458513"/>
            <a:ext cx="3291493" cy="60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defTabSz="1645920">
              <a:lnSpc>
                <a:spcPct val="130000"/>
              </a:lnSpc>
            </a:pPr>
            <a:r>
              <a:rPr lang="zh-TW" altLang="en-US" sz="504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職場銜接</a:t>
            </a:r>
            <a:endParaRPr lang="zh-CN" altLang="en-US" sz="504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MH_SubTitle_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1216433" y="3458513"/>
            <a:ext cx="2660222" cy="60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defTabSz="1645920">
              <a:lnSpc>
                <a:spcPct val="130000"/>
              </a:lnSpc>
            </a:pPr>
            <a:r>
              <a:rPr lang="zh-TW" altLang="en-US" sz="504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繼續升學</a:t>
            </a:r>
            <a:endParaRPr lang="zh-CN" altLang="en-US" sz="504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910049" y="1244633"/>
            <a:ext cx="5997155" cy="989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645920">
              <a:lnSpc>
                <a:spcPct val="90000"/>
              </a:lnSpc>
              <a:spcBef>
                <a:spcPct val="0"/>
              </a:spcBef>
            </a:pPr>
            <a:r>
              <a:rPr lang="zh-TW" altLang="en-US" sz="648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課程豐富、務實</a:t>
            </a:r>
            <a:endParaRPr lang="zh-CN" altLang="en-US" sz="648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52420" cy="235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90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 animBg="1"/>
      <p:bldP spid="29" grpId="0"/>
      <p:bldP spid="30" grpId="0" animBg="1"/>
      <p:bldP spid="31" grpId="0" animBg="1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5724384" y="3733868"/>
            <a:ext cx="6839232" cy="14071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E262771-C8B0-4100-B6E5-07D2A0FE9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2286000" cy="1889257"/>
          </a:xfrm>
          <a:prstGeom prst="rect">
            <a:avLst/>
          </a:prstGeom>
        </p:spPr>
      </p:pic>
      <p:pic>
        <p:nvPicPr>
          <p:cNvPr id="27" name="圖片 26" descr="淡江校徽.png">
            <a:extLst>
              <a:ext uri="{FF2B5EF4-FFF2-40B4-BE49-F238E27FC236}">
                <a16:creationId xmlns:a16="http://schemas.microsoft.com/office/drawing/2014/main" id="{FD4A1FD8-5CA0-472C-A89B-F5380F9A68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11600" y="469275"/>
            <a:ext cx="1182196" cy="11784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0E6FA6B-30A9-42F7-9EE0-29BF3AAB8449}"/>
              </a:ext>
            </a:extLst>
          </p:cNvPr>
          <p:cNvSpPr txBox="1">
            <a:spLocks/>
          </p:cNvSpPr>
          <p:nvPr/>
        </p:nvSpPr>
        <p:spPr>
          <a:xfrm>
            <a:off x="3232740" y="1339536"/>
            <a:ext cx="11822520" cy="616363"/>
          </a:xfrm>
          <a:prstGeom prst="rect">
            <a:avLst/>
          </a:prstGeom>
        </p:spPr>
        <p:txBody>
          <a:bodyPr lIns="71320" tIns="35661" rIns="71320" bIns="3566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實務接軌</a:t>
            </a:r>
            <a:r>
              <a:rPr lang="en-US" altLang="zh-TW" sz="4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TW" altLang="en-US" sz="4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上市公司高階經理人</a:t>
            </a:r>
            <a:r>
              <a:rPr lang="zh-TW" altLang="en-US" sz="4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大學部</a:t>
            </a:r>
            <a:r>
              <a:rPr lang="zh-TW" altLang="en-US" sz="4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授課</a:t>
            </a:r>
            <a:endParaRPr lang="zh-CN" altLang="en-US" sz="48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ko-KR" altLang="en-US" b="1">
              <a:solidFill>
                <a:prstClr val="black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3BA2BB5-615C-42CA-9EF5-1B6076CB6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275830"/>
            <a:ext cx="15849600" cy="554189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9211AF8-B0FC-41C0-A863-5DC9BD7D4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3132" y="1955898"/>
            <a:ext cx="2303914" cy="28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3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5B8F434-AD7F-414B-9120-0852B72AACA7}"/>
              </a:ext>
            </a:extLst>
          </p:cNvPr>
          <p:cNvSpPr/>
          <p:nvPr/>
        </p:nvSpPr>
        <p:spPr>
          <a:xfrm>
            <a:off x="3550051" y="346720"/>
            <a:ext cx="10871254" cy="1365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314" tIns="64160" rIns="128314" bIns="64160" rtlCol="0" anchor="ctr"/>
          <a:lstStyle/>
          <a:p>
            <a:pPr algn="ctr" defTabSz="1645064">
              <a:defRPr/>
            </a:pPr>
            <a:endParaRPr lang="ko-KR" altLang="en-US" sz="378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9AB2FF94-3E54-42A8-A742-E3FDFFBD49EB}"/>
              </a:ext>
            </a:extLst>
          </p:cNvPr>
          <p:cNvSpPr txBox="1">
            <a:spLocks/>
          </p:cNvSpPr>
          <p:nvPr/>
        </p:nvSpPr>
        <p:spPr>
          <a:xfrm>
            <a:off x="3828923" y="458114"/>
            <a:ext cx="10356722" cy="1066316"/>
          </a:xfrm>
          <a:prstGeom prst="rect">
            <a:avLst/>
          </a:prstGeom>
        </p:spPr>
        <p:txBody>
          <a:bodyPr lIns="128314" tIns="64160" rIns="128314" bIns="6416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45920">
              <a:defRPr/>
            </a:pPr>
            <a:r>
              <a:rPr lang="zh-TW" altLang="en-US" sz="756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實務接軌 </a:t>
            </a:r>
            <a:r>
              <a:rPr lang="en-US" altLang="zh-TW" sz="756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endParaRPr lang="zh-TW" altLang="en-US" sz="7560" b="1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 defTabSz="1645920">
              <a:defRPr/>
            </a:pPr>
            <a:endParaRPr lang="zh-TW" altLang="en-US" sz="7560" b="1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855A6350-A6E7-497D-82CF-DFAB48051097}"/>
              </a:ext>
            </a:extLst>
          </p:cNvPr>
          <p:cNvGrpSpPr/>
          <p:nvPr/>
        </p:nvGrpSpPr>
        <p:grpSpPr>
          <a:xfrm>
            <a:off x="3994129" y="1907966"/>
            <a:ext cx="10756638" cy="1569660"/>
            <a:chOff x="-147929" y="1088441"/>
            <a:chExt cx="5378319" cy="784830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D350F32A-233F-414F-BA44-F1E74CBAA4F3}"/>
                </a:ext>
              </a:extLst>
            </p:cNvPr>
            <p:cNvSpPr/>
            <p:nvPr/>
          </p:nvSpPr>
          <p:spPr>
            <a:xfrm>
              <a:off x="120692" y="1088441"/>
              <a:ext cx="5109698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828800">
                <a:defRPr/>
              </a:pPr>
              <a:r>
                <a:rPr lang="zh-TW" altLang="en-US" sz="4800" b="1" kern="0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上市公司高階經理人大學部授課</a:t>
              </a:r>
              <a:endParaRPr lang="en-US" altLang="zh-TW" sz="4800" b="1" kern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defTabSz="1828800">
                <a:defRPr/>
              </a:pPr>
              <a:r>
                <a:rPr lang="zh-TW" altLang="en-US" sz="4800" b="1" kern="0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企業經營講座</a:t>
              </a:r>
              <a:r>
                <a:rPr lang="en-US" altLang="zh-TW" sz="4800" b="1" kern="0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4800" b="1" kern="0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提高產業接觸廣度</a:t>
              </a:r>
            </a:p>
          </p:txBody>
        </p:sp>
        <p:sp>
          <p:nvSpPr>
            <p:cNvPr id="43" name="三角形 13">
              <a:extLst>
                <a:ext uri="{FF2B5EF4-FFF2-40B4-BE49-F238E27FC236}">
                  <a16:creationId xmlns:a16="http://schemas.microsoft.com/office/drawing/2014/main" id="{EE61F57D-CC9C-49B2-BECD-963594C314D3}"/>
                </a:ext>
              </a:extLst>
            </p:cNvPr>
            <p:cNvSpPr/>
            <p:nvPr/>
          </p:nvSpPr>
          <p:spPr>
            <a:xfrm rot="5400000">
              <a:off x="-146492" y="1165810"/>
              <a:ext cx="307585" cy="310460"/>
            </a:xfrm>
            <a:prstGeom prst="triangle">
              <a:avLst>
                <a:gd name="adj" fmla="val 100000"/>
              </a:avLst>
            </a:prstGeom>
            <a:solidFill>
              <a:srgbClr val="5268A4"/>
            </a:solidFill>
            <a:ln w="12700" cap="flat" cmpd="sng" algn="ctr">
              <a:solidFill>
                <a:srgbClr val="5268A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800">
                <a:defRPr/>
              </a:pPr>
              <a:endParaRPr kumimoji="1" lang="zh-TW" altLang="en-US" sz="3600" kern="0" dirty="0">
                <a:solidFill>
                  <a:srgbClr val="4275AA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</p:grpSp>
      <p:pic>
        <p:nvPicPr>
          <p:cNvPr id="11" name="圖片 10" descr="一張含有 文字, 人的臉孔, 服裝, 西裝 的圖片&#10;&#10;自動產生的描述">
            <a:extLst>
              <a:ext uri="{FF2B5EF4-FFF2-40B4-BE49-F238E27FC236}">
                <a16:creationId xmlns:a16="http://schemas.microsoft.com/office/drawing/2014/main" id="{590C3013-08B5-95FD-3A07-D418579E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598" y="211371"/>
            <a:ext cx="7271924" cy="10287000"/>
          </a:xfrm>
          <a:prstGeom prst="rect">
            <a:avLst/>
          </a:prstGeom>
        </p:spPr>
      </p:pic>
      <p:pic>
        <p:nvPicPr>
          <p:cNvPr id="13" name="圖片 12" descr="一張含有 文字, 服裝, 男人, 人的臉孔 的圖片&#10;&#10;自動產生的描述">
            <a:extLst>
              <a:ext uri="{FF2B5EF4-FFF2-40B4-BE49-F238E27FC236}">
                <a16:creationId xmlns:a16="http://schemas.microsoft.com/office/drawing/2014/main" id="{D7FB1868-22B8-9FAB-D429-C7F027BFD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09" y="211371"/>
            <a:ext cx="727192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5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9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E262771-C8B0-4100-B6E5-07D2A0FE9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2286000" cy="1889257"/>
          </a:xfrm>
          <a:prstGeom prst="rect">
            <a:avLst/>
          </a:prstGeom>
        </p:spPr>
      </p:pic>
      <p:pic>
        <p:nvPicPr>
          <p:cNvPr id="27" name="圖片 26" descr="淡江校徽.png">
            <a:extLst>
              <a:ext uri="{FF2B5EF4-FFF2-40B4-BE49-F238E27FC236}">
                <a16:creationId xmlns:a16="http://schemas.microsoft.com/office/drawing/2014/main" id="{FD4A1FD8-5CA0-472C-A89B-F5380F9A68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11600" y="469275"/>
            <a:ext cx="1182196" cy="117844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487E458-D32C-43C5-866E-7383782319DE}"/>
              </a:ext>
            </a:extLst>
          </p:cNvPr>
          <p:cNvSpPr/>
          <p:nvPr/>
        </p:nvSpPr>
        <p:spPr>
          <a:xfrm>
            <a:off x="4690012" y="93462"/>
            <a:ext cx="7835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60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課程豐富、務實</a:t>
            </a:r>
            <a:endParaRPr lang="zh-CN" altLang="en-US" sz="6000" b="1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 descr="一張含有 文字, 螢幕擷取畫面, 網頁, 網站 的圖片&#10;&#10;自動產生的描述">
            <a:extLst>
              <a:ext uri="{FF2B5EF4-FFF2-40B4-BE49-F238E27FC236}">
                <a16:creationId xmlns:a16="http://schemas.microsoft.com/office/drawing/2014/main" id="{97ED6396-7C4A-478C-8881-F2BE630D6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963219"/>
            <a:ext cx="12496800" cy="927187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2651868-D3EE-43D5-ADDF-B2B38B9C5AFC}"/>
              </a:ext>
            </a:extLst>
          </p:cNvPr>
          <p:cNvSpPr/>
          <p:nvPr/>
        </p:nvSpPr>
        <p:spPr>
          <a:xfrm>
            <a:off x="7801429" y="2993570"/>
            <a:ext cx="5633357" cy="3216729"/>
          </a:xfrm>
          <a:prstGeom prst="rect">
            <a:avLst/>
          </a:prstGeom>
          <a:noFill/>
          <a:ln w="2540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66860"/>
            <a:ext cx="7539594" cy="1014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  <a:spcBef>
                <a:spcPct val="0"/>
              </a:spcBef>
            </a:pPr>
            <a:r>
              <a:rPr lang="zh-TW" altLang="en-US" sz="7000">
                <a:solidFill>
                  <a:srgbClr val="9B48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前言</a:t>
            </a:r>
            <a:endParaRPr lang="en-US" sz="7000">
              <a:solidFill>
                <a:srgbClr val="9B48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3601381" y="1091683"/>
            <a:ext cx="12585864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192187" y="8064767"/>
            <a:ext cx="18697290" cy="2321868"/>
            <a:chOff x="0" y="0"/>
            <a:chExt cx="24929720" cy="309582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t="15155" b="66216"/>
            <a:stretch>
              <a:fillRect/>
            </a:stretch>
          </p:blipFill>
          <p:spPr>
            <a:xfrm>
              <a:off x="0" y="0"/>
              <a:ext cx="24929720" cy="309582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1036826" y="6896102"/>
            <a:ext cx="7251174" cy="1795540"/>
            <a:chOff x="1434" y="-47322"/>
            <a:chExt cx="1909774" cy="472899"/>
          </a:xfrm>
        </p:grpSpPr>
        <p:sp>
          <p:nvSpPr>
            <p:cNvPr id="12" name="Freeform 12"/>
            <p:cNvSpPr/>
            <p:nvPr/>
          </p:nvSpPr>
          <p:spPr>
            <a:xfrm>
              <a:off x="1434" y="-47322"/>
              <a:ext cx="1909774" cy="385929"/>
            </a:xfrm>
            <a:custGeom>
              <a:avLst/>
              <a:gdLst/>
              <a:ahLst/>
              <a:cxnLst/>
              <a:rect l="l" t="t" r="r" b="b"/>
              <a:pathLst>
                <a:path w="1909774" h="385929">
                  <a:moveTo>
                    <a:pt x="0" y="0"/>
                  </a:moveTo>
                  <a:lnTo>
                    <a:pt x="1909774" y="0"/>
                  </a:lnTo>
                  <a:lnTo>
                    <a:pt x="1909774" y="385929"/>
                  </a:lnTo>
                  <a:lnTo>
                    <a:pt x="0" y="385929"/>
                  </a:lnTo>
                  <a:close/>
                </a:path>
              </a:pathLst>
            </a:custGeom>
            <a:solidFill>
              <a:srgbClr val="D8D1B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34" y="-7977"/>
              <a:ext cx="1909774" cy="43355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2100"/>
                </a:lnSpc>
              </a:pPr>
              <a:r>
                <a:rPr lang="zh-TW" altLang="en-US" sz="480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歡迎加入管科家族</a:t>
              </a:r>
              <a:endParaRPr lang="en-US" sz="4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11395BD5-A631-42B5-9ABD-809D68A9C7A0}"/>
              </a:ext>
            </a:extLst>
          </p:cNvPr>
          <p:cNvSpPr txBox="1"/>
          <p:nvPr/>
        </p:nvSpPr>
        <p:spPr>
          <a:xfrm>
            <a:off x="2776962" y="2744654"/>
            <a:ext cx="12996438" cy="2753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>
                <a:solidFill>
                  <a:srgbClr val="000000">
                    <a:lumMod val="95000"/>
                    <a:lumOff val="5000"/>
                  </a:srgbClr>
                </a:solidFill>
                <a:latin typeface="微软雅黑" pitchFamily="34" charset="-122"/>
                <a:ea typeface="微软雅黑" pitchFamily="34" charset="-122"/>
              </a:rPr>
              <a:t>面對大學生涯，是新鮮、開心、忐忑或者有著雄心壯志和規劃</a:t>
            </a:r>
            <a:r>
              <a:rPr lang="en-US" altLang="zh-TW" sz="4000" dirty="0">
                <a:solidFill>
                  <a:srgbClr val="000000">
                    <a:lumMod val="95000"/>
                    <a:lumOff val="5000"/>
                  </a:srgbClr>
                </a:solidFill>
                <a:latin typeface="微软雅黑" pitchFamily="34" charset="-122"/>
                <a:ea typeface="微软雅黑" pitchFamily="34" charset="-122"/>
              </a:rPr>
              <a:t>…..</a:t>
            </a:r>
            <a:r>
              <a:rPr lang="zh-TW" altLang="en-US" sz="4000" dirty="0">
                <a:solidFill>
                  <a:srgbClr val="000000">
                    <a:lumMod val="95000"/>
                    <a:lumOff val="5000"/>
                  </a:srgbClr>
                </a:solidFill>
                <a:latin typeface="微软雅黑" pitchFamily="34" charset="-122"/>
                <a:ea typeface="微软雅黑" pitchFamily="34" charset="-122"/>
              </a:rPr>
              <a:t>，不管是帶著什麼樣的心情，讓我們一起</a:t>
            </a:r>
            <a:r>
              <a:rPr lang="zh-TW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恭喜自己、恭喜同學，為自己選擇最棒的科系，展開新的旅程</a:t>
            </a:r>
            <a:endParaRPr lang="zh-CN" altLang="en-US" sz="4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圖片 16" descr="淡江校徽.png">
            <a:extLst>
              <a:ext uri="{FF2B5EF4-FFF2-40B4-BE49-F238E27FC236}">
                <a16:creationId xmlns:a16="http://schemas.microsoft.com/office/drawing/2014/main" id="{AEEDF8D0-54B1-4397-936E-3B3C270495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11600" y="469275"/>
            <a:ext cx="1182196" cy="1178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9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E262771-C8B0-4100-B6E5-07D2A0FE9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2286000" cy="1889257"/>
          </a:xfrm>
          <a:prstGeom prst="rect">
            <a:avLst/>
          </a:prstGeom>
        </p:spPr>
      </p:pic>
      <p:pic>
        <p:nvPicPr>
          <p:cNvPr id="27" name="圖片 26" descr="淡江校徽.png">
            <a:extLst>
              <a:ext uri="{FF2B5EF4-FFF2-40B4-BE49-F238E27FC236}">
                <a16:creationId xmlns:a16="http://schemas.microsoft.com/office/drawing/2014/main" id="{FD4A1FD8-5CA0-472C-A89B-F5380F9A687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11600" y="469275"/>
            <a:ext cx="1182196" cy="1178443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15AF9D77-E7EA-45F1-B400-3B1C6169FB73}"/>
              </a:ext>
            </a:extLst>
          </p:cNvPr>
          <p:cNvGrpSpPr/>
          <p:nvPr/>
        </p:nvGrpSpPr>
        <p:grpSpPr>
          <a:xfrm>
            <a:off x="2628900" y="1647718"/>
            <a:ext cx="12835570" cy="7653965"/>
            <a:chOff x="827584" y="465990"/>
            <a:chExt cx="7776864" cy="4627280"/>
          </a:xfrm>
        </p:grpSpPr>
        <p:sp>
          <p:nvSpPr>
            <p:cNvPr id="8" name="TextBox 1">
              <a:extLst>
                <a:ext uri="{FF2B5EF4-FFF2-40B4-BE49-F238E27FC236}">
                  <a16:creationId xmlns:a16="http://schemas.microsoft.com/office/drawing/2014/main" id="{7228E4EE-B0B6-4BF0-B994-F5FEE51510A9}"/>
                </a:ext>
              </a:extLst>
            </p:cNvPr>
            <p:cNvSpPr txBox="1"/>
            <p:nvPr/>
          </p:nvSpPr>
          <p:spPr>
            <a:xfrm>
              <a:off x="2786050" y="4572012"/>
              <a:ext cx="1593139" cy="497116"/>
            </a:xfrm>
            <a:prstGeom prst="rect">
              <a:avLst/>
            </a:prstGeom>
            <a:noFill/>
          </p:spPr>
          <p:txBody>
            <a:bodyPr wrap="none" lIns="82808" tIns="41403" rIns="82808" bIns="41403">
              <a:spAutoFit/>
            </a:bodyPr>
            <a:lstStyle/>
            <a:p>
              <a:pPr marL="0" marR="0" lvl="0" indent="0" algn="l" defTabSz="91392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通過預研生甄選</a:t>
              </a:r>
              <a:endParaRPr kumimoji="0" lang="en-US" altLang="zh-TW" sz="2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l" defTabSz="91392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大四先修碩士課程</a:t>
              </a:r>
              <a:endPara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5F6F7CE2-86DF-453B-B0D0-7D362113EA1C}"/>
                </a:ext>
              </a:extLst>
            </p:cNvPr>
            <p:cNvSpPr txBox="1"/>
            <p:nvPr/>
          </p:nvSpPr>
          <p:spPr>
            <a:xfrm>
              <a:off x="5786446" y="4596154"/>
              <a:ext cx="2374010" cy="497116"/>
            </a:xfrm>
            <a:prstGeom prst="rect">
              <a:avLst/>
            </a:prstGeom>
            <a:noFill/>
          </p:spPr>
          <p:txBody>
            <a:bodyPr wrap="none" lIns="82808" tIns="41403" rIns="82808" bIns="41403">
              <a:spAutoFit/>
            </a:bodyPr>
            <a:lstStyle/>
            <a:p>
              <a:pPr marL="0" marR="0" lvl="0" indent="0" algn="l" defTabSz="91392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通過碩士入學，可抵</a:t>
              </a:r>
              <a:r>
                <a:rPr kumimoji="0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20</a:t>
              </a:r>
              <a:r>
                <a:rPr kumimoji="0" lang="zh-TW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學分</a:t>
              </a:r>
              <a:endPara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392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提前</a:t>
              </a:r>
              <a:r>
                <a:rPr kumimoji="0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</a:t>
              </a:r>
              <a:r>
                <a:rPr kumimoji="0" lang="zh-TW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年取得碩士學位</a:t>
              </a:r>
              <a:endPara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2" name="组合 4">
              <a:extLst>
                <a:ext uri="{FF2B5EF4-FFF2-40B4-BE49-F238E27FC236}">
                  <a16:creationId xmlns:a16="http://schemas.microsoft.com/office/drawing/2014/main" id="{A9843E9C-7B5E-45C9-8AF0-6527BDB1354F}"/>
                </a:ext>
              </a:extLst>
            </p:cNvPr>
            <p:cNvGrpSpPr/>
            <p:nvPr/>
          </p:nvGrpSpPr>
          <p:grpSpPr>
            <a:xfrm>
              <a:off x="5580126" y="2037022"/>
              <a:ext cx="1761023" cy="2428877"/>
              <a:chOff x="681032" y="1902140"/>
              <a:chExt cx="1944688" cy="2681281"/>
            </a:xfrm>
          </p:grpSpPr>
          <p:sp>
            <p:nvSpPr>
              <p:cNvPr id="25" name="椭圆​​ 2">
                <a:extLst>
                  <a:ext uri="{FF2B5EF4-FFF2-40B4-BE49-F238E27FC236}">
                    <a16:creationId xmlns:a16="http://schemas.microsoft.com/office/drawing/2014/main" id="{7CF8BA1D-9FE1-40E9-9B5F-C4D646D7BC40}"/>
                  </a:ext>
                </a:extLst>
              </p:cNvPr>
              <p:cNvSpPr/>
              <p:nvPr/>
            </p:nvSpPr>
            <p:spPr>
              <a:xfrm>
                <a:off x="681032" y="1902140"/>
                <a:ext cx="1944688" cy="2447925"/>
              </a:xfrm>
              <a:custGeom>
                <a:avLst/>
                <a:gdLst/>
                <a:ahLst/>
                <a:cxnLst/>
                <a:rect l="l" t="t" r="r" b="b"/>
                <a:pathLst>
                  <a:path w="1944132" h="2448272">
                    <a:moveTo>
                      <a:pt x="972066" y="0"/>
                    </a:moveTo>
                    <a:cubicBezTo>
                      <a:pt x="1508923" y="0"/>
                      <a:pt x="1944132" y="435209"/>
                      <a:pt x="1944132" y="972066"/>
                    </a:cubicBezTo>
                    <a:cubicBezTo>
                      <a:pt x="1944132" y="1465344"/>
                      <a:pt x="1576711" y="1872807"/>
                      <a:pt x="1100480" y="1934684"/>
                    </a:cubicBezTo>
                    <a:lnTo>
                      <a:pt x="972066" y="2448272"/>
                    </a:lnTo>
                    <a:lnTo>
                      <a:pt x="843652" y="1934684"/>
                    </a:lnTo>
                    <a:cubicBezTo>
                      <a:pt x="367421" y="1872807"/>
                      <a:pt x="0" y="1465344"/>
                      <a:pt x="0" y="972066"/>
                    </a:cubicBezTo>
                    <a:cubicBezTo>
                      <a:pt x="0" y="435209"/>
                      <a:pt x="435209" y="0"/>
                      <a:pt x="972066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9050">
                <a:noFill/>
              </a:ln>
            </p:spPr>
            <p:txBody>
              <a:bodyPr lIns="0" rIns="0" anchor="b"/>
              <a:lstStyle/>
              <a:p>
                <a:pPr marL="0" marR="0" lvl="0" indent="0" algn="ctr" defTabSz="913924" rtl="0" eaLnBrk="1" fontAlgn="auto" latinLnBrk="0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Impact" pitchFamily="34" charset="0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28" name="椭圆​​ 6">
                <a:extLst>
                  <a:ext uri="{FF2B5EF4-FFF2-40B4-BE49-F238E27FC236}">
                    <a16:creationId xmlns:a16="http://schemas.microsoft.com/office/drawing/2014/main" id="{8F8F503F-6152-43BD-AF94-FD7576A2905F}"/>
                  </a:ext>
                </a:extLst>
              </p:cNvPr>
              <p:cNvSpPr/>
              <p:nvPr/>
            </p:nvSpPr>
            <p:spPr>
              <a:xfrm>
                <a:off x="897230" y="4432300"/>
                <a:ext cx="1512168" cy="151121"/>
              </a:xfrm>
              <a:prstGeom prst="ellipse">
                <a:avLst/>
              </a:prstGeom>
              <a:gradFill flip="none" rotWithShape="1">
                <a:gsLst>
                  <a:gs pos="80000">
                    <a:sysClr val="window" lastClr="FFFFFF">
                      <a:alpha val="0"/>
                    </a:sysClr>
                  </a:gs>
                  <a:gs pos="0">
                    <a:srgbClr val="FFFFFF">
                      <a:lumMod val="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39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" name="矩形​​ 16">
                <a:extLst>
                  <a:ext uri="{FF2B5EF4-FFF2-40B4-BE49-F238E27FC236}">
                    <a16:creationId xmlns:a16="http://schemas.microsoft.com/office/drawing/2014/main" id="{A811CCEB-31A8-4086-90DC-DC075BF5D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366" y="2213166"/>
                <a:ext cx="1324787" cy="924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392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Arial Unicode MS" pitchFamily="34" charset="-122"/>
                  </a:rPr>
                  <a:t>碩一</a:t>
                </a:r>
                <a:endPara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  <a:p>
                <a:pPr marL="0" marR="0" lvl="0" indent="0" algn="ctr" defTabSz="91392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Arial Unicode MS" pitchFamily="34" charset="-122"/>
                  </a:rPr>
                  <a:t>抵</a:t>
                </a:r>
                <a:r>
                  <a:rPr kumimoji="0" lang="zh-TW" altLang="en-US" sz="2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新細明體"/>
                    <a:ea typeface="新細明體" panose="02020500000000000000" pitchFamily="18" charset="-120"/>
                    <a:cs typeface="Arial Unicode MS" pitchFamily="34" charset="-122"/>
                  </a:rPr>
                  <a:t>、</a:t>
                </a:r>
                <a:r>
                  <a:rPr kumimoji="0" lang="zh-TW" altLang="en-US" sz="2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Arial Unicode MS" pitchFamily="34" charset="-122"/>
                  </a:rPr>
                  <a:t>修學分</a:t>
                </a:r>
                <a:endPara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  <a:p>
                <a:pPr marL="0" marR="0" lvl="0" indent="0" algn="ctr" defTabSz="91392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Arial Unicode MS" pitchFamily="34" charset="-122"/>
                  </a:rPr>
                  <a:t>寫論文</a:t>
                </a: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</p:txBody>
          </p:sp>
        </p:grpSp>
        <p:grpSp>
          <p:nvGrpSpPr>
            <p:cNvPr id="13" name="组合 8">
              <a:extLst>
                <a:ext uri="{FF2B5EF4-FFF2-40B4-BE49-F238E27FC236}">
                  <a16:creationId xmlns:a16="http://schemas.microsoft.com/office/drawing/2014/main" id="{30912BAE-A37F-40A9-809E-5373F044A689}"/>
                </a:ext>
              </a:extLst>
            </p:cNvPr>
            <p:cNvGrpSpPr/>
            <p:nvPr/>
          </p:nvGrpSpPr>
          <p:grpSpPr>
            <a:xfrm>
              <a:off x="3032712" y="2713484"/>
              <a:ext cx="1303875" cy="1763048"/>
              <a:chOff x="3146420" y="1529078"/>
              <a:chExt cx="1439862" cy="1946260"/>
            </a:xfrm>
          </p:grpSpPr>
          <p:sp>
            <p:nvSpPr>
              <p:cNvPr id="22" name="椭圆​​ 2">
                <a:extLst>
                  <a:ext uri="{FF2B5EF4-FFF2-40B4-BE49-F238E27FC236}">
                    <a16:creationId xmlns:a16="http://schemas.microsoft.com/office/drawing/2014/main" id="{335F3BC6-4425-4B2C-BDD3-9A454F8975DD}"/>
                  </a:ext>
                </a:extLst>
              </p:cNvPr>
              <p:cNvSpPr/>
              <p:nvPr/>
            </p:nvSpPr>
            <p:spPr>
              <a:xfrm>
                <a:off x="3146420" y="1529078"/>
                <a:ext cx="1439862" cy="1812925"/>
              </a:xfrm>
              <a:custGeom>
                <a:avLst/>
                <a:gdLst/>
                <a:ahLst/>
                <a:cxnLst/>
                <a:rect l="l" t="t" r="r" b="b"/>
                <a:pathLst>
                  <a:path w="1944132" h="2448272">
                    <a:moveTo>
                      <a:pt x="972066" y="0"/>
                    </a:moveTo>
                    <a:cubicBezTo>
                      <a:pt x="1508923" y="0"/>
                      <a:pt x="1944132" y="435209"/>
                      <a:pt x="1944132" y="972066"/>
                    </a:cubicBezTo>
                    <a:cubicBezTo>
                      <a:pt x="1944132" y="1465344"/>
                      <a:pt x="1576711" y="1872807"/>
                      <a:pt x="1100480" y="1934684"/>
                    </a:cubicBezTo>
                    <a:lnTo>
                      <a:pt x="972066" y="2448272"/>
                    </a:lnTo>
                    <a:lnTo>
                      <a:pt x="843652" y="1934684"/>
                    </a:lnTo>
                    <a:cubicBezTo>
                      <a:pt x="367421" y="1872807"/>
                      <a:pt x="0" y="1465344"/>
                      <a:pt x="0" y="972066"/>
                    </a:cubicBezTo>
                    <a:cubicBezTo>
                      <a:pt x="0" y="435209"/>
                      <a:pt x="435209" y="0"/>
                      <a:pt x="972066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wrap="none" anchor="ctr"/>
              <a:lstStyle/>
              <a:p>
                <a:pPr marL="0" marR="0" lvl="0" indent="0" algn="l" defTabSz="91392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华文细黑" pitchFamily="2" charset="-122"/>
                  <a:cs typeface="+mn-cs"/>
                </a:endParaRPr>
              </a:p>
            </p:txBody>
          </p:sp>
          <p:sp>
            <p:nvSpPr>
              <p:cNvPr id="23" name="椭圆​​ 9">
                <a:extLst>
                  <a:ext uri="{FF2B5EF4-FFF2-40B4-BE49-F238E27FC236}">
                    <a16:creationId xmlns:a16="http://schemas.microsoft.com/office/drawing/2014/main" id="{09F01E05-F4D4-497E-8228-762BE833D2D2}"/>
                  </a:ext>
                </a:extLst>
              </p:cNvPr>
              <p:cNvSpPr/>
              <p:nvPr/>
            </p:nvSpPr>
            <p:spPr>
              <a:xfrm>
                <a:off x="3273494" y="3380494"/>
                <a:ext cx="1116000" cy="94844"/>
              </a:xfrm>
              <a:prstGeom prst="ellipse">
                <a:avLst/>
              </a:prstGeom>
              <a:gradFill flip="none" rotWithShape="1">
                <a:gsLst>
                  <a:gs pos="80000">
                    <a:sysClr val="window" lastClr="FFFFFF">
                      <a:alpha val="0"/>
                    </a:sysClr>
                  </a:gs>
                  <a:gs pos="0">
                    <a:srgbClr val="FFFFFF">
                      <a:lumMod val="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39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4" name="矩形​​ 17">
                <a:extLst>
                  <a:ext uri="{FF2B5EF4-FFF2-40B4-BE49-F238E27FC236}">
                    <a16:creationId xmlns:a16="http://schemas.microsoft.com/office/drawing/2014/main" id="{66EFBF4C-363A-4136-8244-55C967C49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0774" y="1855757"/>
                <a:ext cx="1153182" cy="554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392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Arial Unicode MS" pitchFamily="34" charset="-122"/>
                  </a:rPr>
                  <a:t>大四</a:t>
                </a:r>
                <a:endParaRPr kumimoji="0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  <a:p>
                <a:pPr marL="0" marR="0" lvl="0" indent="0" algn="ctr" defTabSz="91392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Arial Unicode MS" pitchFamily="34" charset="-122"/>
                  </a:rPr>
                  <a:t>修碩士課程</a:t>
                </a:r>
                <a:endPara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</p:txBody>
          </p:sp>
        </p:grpSp>
        <p:grpSp>
          <p:nvGrpSpPr>
            <p:cNvPr id="14" name="组合 12">
              <a:extLst>
                <a:ext uri="{FF2B5EF4-FFF2-40B4-BE49-F238E27FC236}">
                  <a16:creationId xmlns:a16="http://schemas.microsoft.com/office/drawing/2014/main" id="{AE6E6489-5F12-41F0-BD64-02D8D42F5E9B}"/>
                </a:ext>
              </a:extLst>
            </p:cNvPr>
            <p:cNvGrpSpPr/>
            <p:nvPr/>
          </p:nvGrpSpPr>
          <p:grpSpPr>
            <a:xfrm>
              <a:off x="827584" y="3615361"/>
              <a:ext cx="917170" cy="1229871"/>
              <a:chOff x="5073645" y="1252853"/>
              <a:chExt cx="1012825" cy="1357676"/>
            </a:xfrm>
          </p:grpSpPr>
          <p:sp>
            <p:nvSpPr>
              <p:cNvPr id="18" name="椭圆​​ 2">
                <a:extLst>
                  <a:ext uri="{FF2B5EF4-FFF2-40B4-BE49-F238E27FC236}">
                    <a16:creationId xmlns:a16="http://schemas.microsoft.com/office/drawing/2014/main" id="{39F33E8F-E782-4F9C-B632-D6BA90E335CF}"/>
                  </a:ext>
                </a:extLst>
              </p:cNvPr>
              <p:cNvSpPr/>
              <p:nvPr/>
            </p:nvSpPr>
            <p:spPr>
              <a:xfrm>
                <a:off x="5073645" y="1252853"/>
                <a:ext cx="1012825" cy="1274762"/>
              </a:xfrm>
              <a:custGeom>
                <a:avLst/>
                <a:gdLst/>
                <a:ahLst/>
                <a:cxnLst/>
                <a:rect l="l" t="t" r="r" b="b"/>
                <a:pathLst>
                  <a:path w="1944132" h="2448272">
                    <a:moveTo>
                      <a:pt x="972066" y="0"/>
                    </a:moveTo>
                    <a:cubicBezTo>
                      <a:pt x="1508923" y="0"/>
                      <a:pt x="1944132" y="435209"/>
                      <a:pt x="1944132" y="972066"/>
                    </a:cubicBezTo>
                    <a:cubicBezTo>
                      <a:pt x="1944132" y="1465344"/>
                      <a:pt x="1576711" y="1872807"/>
                      <a:pt x="1100480" y="1934684"/>
                    </a:cubicBezTo>
                    <a:lnTo>
                      <a:pt x="972066" y="2448272"/>
                    </a:lnTo>
                    <a:lnTo>
                      <a:pt x="843652" y="1934684"/>
                    </a:lnTo>
                    <a:cubicBezTo>
                      <a:pt x="367421" y="1872807"/>
                      <a:pt x="0" y="1465344"/>
                      <a:pt x="0" y="972066"/>
                    </a:cubicBezTo>
                    <a:cubicBezTo>
                      <a:pt x="0" y="435209"/>
                      <a:pt x="435209" y="0"/>
                      <a:pt x="972066" y="0"/>
                    </a:cubicBez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>
                <a:noFill/>
              </a:ln>
            </p:spPr>
            <p:txBody>
              <a:bodyPr wrap="none" anchor="ctr"/>
              <a:lstStyle/>
              <a:p>
                <a:pPr marL="0" marR="0" lvl="0" indent="0" algn="l" defTabSz="91392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华文细黑" pitchFamily="2" charset="-122"/>
                  <a:cs typeface="+mn-cs"/>
                </a:endParaRPr>
              </a:p>
            </p:txBody>
          </p:sp>
          <p:sp>
            <p:nvSpPr>
              <p:cNvPr id="20" name="椭圆​​ 10">
                <a:extLst>
                  <a:ext uri="{FF2B5EF4-FFF2-40B4-BE49-F238E27FC236}">
                    <a16:creationId xmlns:a16="http://schemas.microsoft.com/office/drawing/2014/main" id="{136FAD88-D42C-4124-B3D7-304E3F568078}"/>
                  </a:ext>
                </a:extLst>
              </p:cNvPr>
              <p:cNvSpPr/>
              <p:nvPr/>
            </p:nvSpPr>
            <p:spPr>
              <a:xfrm>
                <a:off x="5217790" y="2515685"/>
                <a:ext cx="720000" cy="94844"/>
              </a:xfrm>
              <a:prstGeom prst="ellipse">
                <a:avLst/>
              </a:prstGeom>
              <a:gradFill flip="none" rotWithShape="1">
                <a:gsLst>
                  <a:gs pos="80000">
                    <a:sysClr val="window" lastClr="FFFFFF">
                      <a:alpha val="0"/>
                    </a:sysClr>
                  </a:gs>
                  <a:gs pos="0">
                    <a:srgbClr val="FFFFFF">
                      <a:lumMod val="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39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" name="矩形​​ 18">
                <a:extLst>
                  <a:ext uri="{FF2B5EF4-FFF2-40B4-BE49-F238E27FC236}">
                    <a16:creationId xmlns:a16="http://schemas.microsoft.com/office/drawing/2014/main" id="{0BFF92A4-DB51-4753-9836-190CA9795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0080" y="1463486"/>
                <a:ext cx="638368" cy="472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392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Arial Unicode MS" pitchFamily="34" charset="-122"/>
                  </a:rPr>
                  <a:t>大三下</a:t>
                </a:r>
                <a:endParaRPr kumimoji="0" lang="en-US" altLang="zh-TW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  <a:p>
                <a:pPr marL="0" marR="0" lvl="0" indent="0" algn="ctr" defTabSz="91392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Arial Unicode MS" pitchFamily="34" charset="-122"/>
                  </a:rPr>
                  <a:t>申請</a:t>
                </a:r>
                <a:endPara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</p:txBody>
          </p:sp>
        </p:grpSp>
        <p:pic>
          <p:nvPicPr>
            <p:cNvPr id="15" name="MH_Other_2">
              <a:extLst>
                <a:ext uri="{FF2B5EF4-FFF2-40B4-BE49-F238E27FC236}">
                  <a16:creationId xmlns:a16="http://schemas.microsoft.com/office/drawing/2014/main" id="{209FF88B-E6F3-4F22-B3CA-EF254BFAC89C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887"/>
            <a:stretch>
              <a:fillRect/>
            </a:stretch>
          </p:blipFill>
          <p:spPr bwMode="auto">
            <a:xfrm>
              <a:off x="1500166" y="1928806"/>
              <a:ext cx="6004326" cy="65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880C6867-B8A5-4048-8290-A2195916E24E}"/>
                </a:ext>
              </a:extLst>
            </p:cNvPr>
            <p:cNvSpPr txBox="1"/>
            <p:nvPr/>
          </p:nvSpPr>
          <p:spPr>
            <a:xfrm>
              <a:off x="2911098" y="1244029"/>
              <a:ext cx="3321813" cy="390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39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4</a:t>
              </a:r>
              <a:r>
                <a:rPr kumimoji="0" lang="en-US" altLang="zh-TW" sz="2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(</a:t>
              </a:r>
              <a:r>
                <a:rPr kumimoji="0" lang="zh-TW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年學士</a:t>
              </a:r>
              <a:r>
                <a:rPr kumimoji="0" lang="en-US" altLang="zh-TW" sz="2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)</a:t>
              </a:r>
              <a:r>
                <a:rPr kumimoji="0" lang="en-US" altLang="zh-TW" sz="36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+1</a:t>
              </a:r>
              <a:r>
                <a:rPr kumimoji="0" lang="en-US" altLang="zh-TW" sz="2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(</a:t>
              </a:r>
              <a:r>
                <a:rPr kumimoji="0" lang="zh-TW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年碩士</a:t>
              </a:r>
              <a:r>
                <a:rPr kumimoji="0" lang="en-US" altLang="zh-TW" sz="2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)</a:t>
              </a:r>
              <a:r>
                <a:rPr kumimoji="0" lang="zh-TW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TW" sz="36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program</a:t>
              </a:r>
              <a:endPara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18BF70A-0D6A-4CF5-9A71-54CFFF40B05D}"/>
                </a:ext>
              </a:extLst>
            </p:cNvPr>
            <p:cNvSpPr/>
            <p:nvPr/>
          </p:nvSpPr>
          <p:spPr>
            <a:xfrm>
              <a:off x="1485990" y="465990"/>
              <a:ext cx="7118458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92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大學先修碩士學分學程</a:t>
              </a:r>
              <a:r>
                <a:rPr kumimoji="0" lang="en-US" altLang="zh-TW" sz="36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/5</a:t>
              </a:r>
              <a:r>
                <a:rPr kumimoji="0" lang="zh-TW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年一貫</a:t>
              </a:r>
              <a:endPara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28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9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E262771-C8B0-4100-B6E5-07D2A0FE9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2286000" cy="1889257"/>
          </a:xfrm>
          <a:prstGeom prst="rect">
            <a:avLst/>
          </a:prstGeom>
        </p:spPr>
      </p:pic>
      <p:pic>
        <p:nvPicPr>
          <p:cNvPr id="27" name="圖片 26" descr="淡江校徽.png">
            <a:extLst>
              <a:ext uri="{FF2B5EF4-FFF2-40B4-BE49-F238E27FC236}">
                <a16:creationId xmlns:a16="http://schemas.microsoft.com/office/drawing/2014/main" id="{FD4A1FD8-5CA0-472C-A89B-F5380F9A68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11600" y="469275"/>
            <a:ext cx="1182196" cy="1178443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712F46A7-6730-4383-AFB6-A292C446B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824" y="2657048"/>
            <a:ext cx="14417153" cy="525996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47C737D-CC06-4976-9D03-54E6B66FAEAC}"/>
              </a:ext>
            </a:extLst>
          </p:cNvPr>
          <p:cNvSpPr/>
          <p:nvPr/>
        </p:nvSpPr>
        <p:spPr>
          <a:xfrm>
            <a:off x="7253168" y="1338370"/>
            <a:ext cx="326243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4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預研生制度</a:t>
            </a:r>
          </a:p>
        </p:txBody>
      </p:sp>
    </p:spTree>
    <p:extLst>
      <p:ext uri="{BB962C8B-B14F-4D97-AF65-F5344CB8AC3E}">
        <p14:creationId xmlns:p14="http://schemas.microsoft.com/office/powerpoint/2010/main" val="19718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9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E262771-C8B0-4100-B6E5-07D2A0FE9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2286000" cy="1889257"/>
          </a:xfrm>
          <a:prstGeom prst="rect">
            <a:avLst/>
          </a:prstGeom>
        </p:spPr>
      </p:pic>
      <p:pic>
        <p:nvPicPr>
          <p:cNvPr id="27" name="圖片 26" descr="淡江校徽.png">
            <a:extLst>
              <a:ext uri="{FF2B5EF4-FFF2-40B4-BE49-F238E27FC236}">
                <a16:creationId xmlns:a16="http://schemas.microsoft.com/office/drawing/2014/main" id="{FD4A1FD8-5CA0-472C-A89B-F5380F9A687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11600" y="469275"/>
            <a:ext cx="1182196" cy="1178443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F7E5C9F9-E49E-4C4C-AAA5-6483B119231A}"/>
              </a:ext>
            </a:extLst>
          </p:cNvPr>
          <p:cNvGrpSpPr/>
          <p:nvPr/>
        </p:nvGrpSpPr>
        <p:grpSpPr>
          <a:xfrm>
            <a:off x="2133600" y="1647718"/>
            <a:ext cx="14478000" cy="8543837"/>
            <a:chOff x="71406" y="174344"/>
            <a:chExt cx="9001188" cy="5277730"/>
          </a:xfrm>
        </p:grpSpPr>
        <p:sp>
          <p:nvSpPr>
            <p:cNvPr id="8" name="圓角矩形 4">
              <a:extLst>
                <a:ext uri="{FF2B5EF4-FFF2-40B4-BE49-F238E27FC236}">
                  <a16:creationId xmlns:a16="http://schemas.microsoft.com/office/drawing/2014/main" id="{3FACC1C8-93D4-422D-8DBA-82A46D03AE61}"/>
                </a:ext>
              </a:extLst>
            </p:cNvPr>
            <p:cNvSpPr/>
            <p:nvPr/>
          </p:nvSpPr>
          <p:spPr>
            <a:xfrm>
              <a:off x="660518" y="2847773"/>
              <a:ext cx="1429013" cy="1069897"/>
            </a:xfrm>
            <a:prstGeom prst="roundRect">
              <a:avLst/>
            </a:prstGeom>
            <a:noFill/>
            <a:ln w="6032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ts val="3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三上申請</a:t>
              </a:r>
              <a:endParaRPr kumimoji="0" lang="en-US" altLang="zh-TW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ts val="3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大專專題</a:t>
              </a:r>
              <a:endParaRPr kumimoji="0" lang="zh-TW" altLang="en-US" sz="2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endParaRPr>
            </a:p>
          </p:txBody>
        </p:sp>
        <p:sp>
          <p:nvSpPr>
            <p:cNvPr id="11" name="圓角矩形 5">
              <a:extLst>
                <a:ext uri="{FF2B5EF4-FFF2-40B4-BE49-F238E27FC236}">
                  <a16:creationId xmlns:a16="http://schemas.microsoft.com/office/drawing/2014/main" id="{81DFF28D-4365-4592-B57F-2353E779EAE3}"/>
                </a:ext>
              </a:extLst>
            </p:cNvPr>
            <p:cNvSpPr/>
            <p:nvPr/>
          </p:nvSpPr>
          <p:spPr>
            <a:xfrm>
              <a:off x="3715370" y="2399656"/>
              <a:ext cx="1429013" cy="1069897"/>
            </a:xfrm>
            <a:prstGeom prst="roundRect">
              <a:avLst/>
            </a:prstGeom>
            <a:noFill/>
            <a:ln w="6032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ts val="3100"/>
                </a:lnSpc>
                <a:defRPr/>
              </a:pPr>
              <a:r>
                <a:rPr lang="zh-TW" altLang="en-US" sz="2800" b="1" kern="0" dirty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四上執行</a:t>
              </a:r>
              <a:endParaRPr lang="en-US" altLang="zh-TW" sz="2800" b="1" kern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>
                <a:lnSpc>
                  <a:spcPts val="3100"/>
                </a:lnSpc>
                <a:defRPr/>
              </a:pPr>
              <a:r>
                <a:rPr lang="zh-TW" altLang="en-US" sz="2800" b="1" kern="0" dirty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大專專題</a:t>
              </a:r>
            </a:p>
          </p:txBody>
        </p:sp>
        <p:sp>
          <p:nvSpPr>
            <p:cNvPr id="12" name="圓角矩形 6">
              <a:extLst>
                <a:ext uri="{FF2B5EF4-FFF2-40B4-BE49-F238E27FC236}">
                  <a16:creationId xmlns:a16="http://schemas.microsoft.com/office/drawing/2014/main" id="{57ABB091-2E1F-4468-B997-C192047FC7A2}"/>
                </a:ext>
              </a:extLst>
            </p:cNvPr>
            <p:cNvSpPr/>
            <p:nvPr/>
          </p:nvSpPr>
          <p:spPr>
            <a:xfrm>
              <a:off x="2460733" y="4287933"/>
              <a:ext cx="1429013" cy="1069897"/>
            </a:xfrm>
            <a:prstGeom prst="roundRect">
              <a:avLst/>
            </a:prstGeom>
            <a:noFill/>
            <a:ln w="6032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ts val="3100"/>
                </a:lnSpc>
                <a:defRPr/>
              </a:pPr>
              <a:r>
                <a:rPr lang="zh-TW" altLang="en-US" sz="2800" b="1" kern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三下申請</a:t>
              </a:r>
              <a:endParaRPr lang="en-US" altLang="zh-TW" sz="2800" b="1" ker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>
                <a:lnSpc>
                  <a:spcPts val="3100"/>
                </a:lnSpc>
                <a:defRPr/>
              </a:pPr>
              <a:r>
                <a:rPr lang="zh-TW" altLang="en-US" sz="2800" b="1" kern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預研生</a:t>
              </a:r>
              <a:endParaRPr lang="en-US" altLang="zh-TW" sz="2800" b="1" ker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>
                <a:lnSpc>
                  <a:spcPts val="3100"/>
                </a:lnSpc>
                <a:defRPr/>
              </a:pPr>
              <a:r>
                <a:rPr lang="en-US" altLang="zh-TW" sz="2800" b="1" kern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(4+1)</a:t>
              </a:r>
              <a:endParaRPr lang="zh-TW" altLang="en-US" sz="2800" b="1" ker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3" name="圓角矩形 7">
              <a:extLst>
                <a:ext uri="{FF2B5EF4-FFF2-40B4-BE49-F238E27FC236}">
                  <a16:creationId xmlns:a16="http://schemas.microsoft.com/office/drawing/2014/main" id="{F7907ABE-A626-463D-9457-CC17465A13DC}"/>
                </a:ext>
              </a:extLst>
            </p:cNvPr>
            <p:cNvSpPr/>
            <p:nvPr/>
          </p:nvSpPr>
          <p:spPr>
            <a:xfrm>
              <a:off x="4692978" y="4287933"/>
              <a:ext cx="1429013" cy="1069897"/>
            </a:xfrm>
            <a:prstGeom prst="roundRect">
              <a:avLst/>
            </a:prstGeom>
            <a:noFill/>
            <a:ln w="6032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ts val="3100"/>
                </a:lnSpc>
                <a:defRPr/>
              </a:pPr>
              <a:r>
                <a:rPr lang="zh-TW" altLang="en-US" sz="2800" b="1" kern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四年級修</a:t>
              </a:r>
              <a:endParaRPr lang="en-US" altLang="zh-TW" sz="2800" b="1" ker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>
                <a:lnSpc>
                  <a:spcPts val="3100"/>
                </a:lnSpc>
                <a:defRPr/>
              </a:pPr>
              <a:r>
                <a:rPr lang="zh-TW" altLang="en-US" sz="2800" b="1" kern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碩士課程</a:t>
              </a:r>
            </a:p>
          </p:txBody>
        </p:sp>
        <p:sp>
          <p:nvSpPr>
            <p:cNvPr id="14" name="圓角矩形 8">
              <a:extLst>
                <a:ext uri="{FF2B5EF4-FFF2-40B4-BE49-F238E27FC236}">
                  <a16:creationId xmlns:a16="http://schemas.microsoft.com/office/drawing/2014/main" id="{5FF57C45-7602-42A3-9C26-169D1A1AF12C}"/>
                </a:ext>
              </a:extLst>
            </p:cNvPr>
            <p:cNvSpPr/>
            <p:nvPr/>
          </p:nvSpPr>
          <p:spPr>
            <a:xfrm>
              <a:off x="7164288" y="2457855"/>
              <a:ext cx="1429013" cy="1069897"/>
            </a:xfrm>
            <a:prstGeom prst="roundRect">
              <a:avLst/>
            </a:prstGeom>
            <a:noFill/>
            <a:ln w="6032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就讀一年</a:t>
              </a:r>
              <a:endParaRPr kumimoji="0" lang="en-US" altLang="zh-TW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碩士班</a:t>
              </a:r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D730C370-1588-456A-B5CF-81A94702A75F}"/>
                </a:ext>
              </a:extLst>
            </p:cNvPr>
            <p:cNvCxnSpPr>
              <a:stCxn id="8" idx="3"/>
              <a:endCxn id="11" idx="1"/>
            </p:cNvCxnSpPr>
            <p:nvPr/>
          </p:nvCxnSpPr>
          <p:spPr>
            <a:xfrm flipV="1">
              <a:off x="2089531" y="2934604"/>
              <a:ext cx="1625839" cy="448117"/>
            </a:xfrm>
            <a:prstGeom prst="straightConnector1">
              <a:avLst/>
            </a:prstGeom>
            <a:noFill/>
            <a:ln w="444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09C7F0AA-5840-4246-A167-5533B0B42EF8}"/>
                </a:ext>
              </a:extLst>
            </p:cNvPr>
            <p:cNvCxnSpPr>
              <a:stCxn id="8" idx="3"/>
              <a:endCxn id="12" idx="0"/>
            </p:cNvCxnSpPr>
            <p:nvPr/>
          </p:nvCxnSpPr>
          <p:spPr>
            <a:xfrm>
              <a:off x="2089528" y="3382731"/>
              <a:ext cx="1085694" cy="905211"/>
            </a:xfrm>
            <a:prstGeom prst="straightConnector1">
              <a:avLst/>
            </a:prstGeom>
            <a:noFill/>
            <a:ln w="444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4B656E6F-A1FF-4C3B-A315-3F256644455D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>
              <a:off x="3889746" y="4822882"/>
              <a:ext cx="803235" cy="1588"/>
            </a:xfrm>
            <a:prstGeom prst="straightConnector1">
              <a:avLst/>
            </a:prstGeom>
            <a:noFill/>
            <a:ln w="444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5F94BDCA-B0B2-45AC-AA07-0A029929DF2F}"/>
                </a:ext>
              </a:extLst>
            </p:cNvPr>
            <p:cNvCxnSpPr>
              <a:stCxn id="11" idx="3"/>
              <a:endCxn id="14" idx="1"/>
            </p:cNvCxnSpPr>
            <p:nvPr/>
          </p:nvCxnSpPr>
          <p:spPr>
            <a:xfrm>
              <a:off x="5144383" y="2934604"/>
              <a:ext cx="2019905" cy="58199"/>
            </a:xfrm>
            <a:prstGeom prst="straightConnector1">
              <a:avLst/>
            </a:prstGeom>
            <a:noFill/>
            <a:ln w="444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3B2FBA14-A675-4363-80C1-D995451C5351}"/>
                </a:ext>
              </a:extLst>
            </p:cNvPr>
            <p:cNvCxnSpPr>
              <a:stCxn id="13" idx="3"/>
              <a:endCxn id="14" idx="1"/>
            </p:cNvCxnSpPr>
            <p:nvPr/>
          </p:nvCxnSpPr>
          <p:spPr>
            <a:xfrm flipV="1">
              <a:off x="6121991" y="2992804"/>
              <a:ext cx="1042297" cy="1830078"/>
            </a:xfrm>
            <a:prstGeom prst="straightConnector1">
              <a:avLst/>
            </a:prstGeom>
            <a:noFill/>
            <a:ln w="444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21" name="圓角矩形圖說文字 23">
              <a:extLst>
                <a:ext uri="{FF2B5EF4-FFF2-40B4-BE49-F238E27FC236}">
                  <a16:creationId xmlns:a16="http://schemas.microsoft.com/office/drawing/2014/main" id="{CE7137C3-6EFD-4E84-A8A7-0EF8B907E224}"/>
                </a:ext>
              </a:extLst>
            </p:cNvPr>
            <p:cNvSpPr/>
            <p:nvPr/>
          </p:nvSpPr>
          <p:spPr>
            <a:xfrm>
              <a:off x="1610553" y="1034154"/>
              <a:ext cx="3215280" cy="891581"/>
            </a:xfrm>
            <a:prstGeom prst="wedgeRoundRectCallout">
              <a:avLst>
                <a:gd name="adj1" fmla="val 21839"/>
                <a:gd name="adj2" fmla="val 84640"/>
                <a:gd name="adj3" fmla="val 16667"/>
              </a:avLst>
            </a:prstGeom>
            <a:solidFill>
              <a:srgbClr val="DAFB1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補助</a:t>
              </a: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:$61,000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國科會獎勵</a:t>
              </a: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:$48,000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學校補助</a:t>
              </a: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:$1,000+$12,000</a:t>
              </a:r>
              <a:endParaRPr kumimoji="0" lang="zh-TW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93AEFF0-A800-4C04-8A21-8C25DD0F1455}"/>
                </a:ext>
              </a:extLst>
            </p:cNvPr>
            <p:cNvSpPr/>
            <p:nvPr/>
          </p:nvSpPr>
          <p:spPr>
            <a:xfrm>
              <a:off x="234229" y="238709"/>
              <a:ext cx="3710597" cy="36503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大專專題</a:t>
              </a:r>
              <a:r>
                <a:rPr kumimoji="0" lang="en-US" altLang="zh-TW" sz="36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kumimoji="0" lang="zh-TW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預研生制度</a:t>
              </a:r>
              <a:endPara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1F4AA7E6-4A7E-413B-B7A1-A380D20D5009}"/>
                </a:ext>
              </a:extLst>
            </p:cNvPr>
            <p:cNvSpPr txBox="1"/>
            <p:nvPr/>
          </p:nvSpPr>
          <p:spPr>
            <a:xfrm>
              <a:off x="4710060" y="174344"/>
              <a:ext cx="3766392" cy="437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0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kumimoji="0" lang="en-US" altLang="zh-TW" sz="2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0" lang="zh-TW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年學士</a:t>
              </a:r>
              <a:r>
                <a:rPr kumimoji="0" lang="en-US" altLang="zh-TW" sz="2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kumimoji="0" lang="en-US" altLang="zh-TW" sz="40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+1</a:t>
              </a:r>
              <a:r>
                <a:rPr kumimoji="0" lang="en-US" altLang="zh-TW" sz="2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0" lang="zh-TW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年碩士</a:t>
              </a:r>
              <a:r>
                <a:rPr kumimoji="0" lang="en-US" altLang="zh-TW" sz="2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kumimoji="0" lang="zh-TW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0" lang="en-US" altLang="zh-TW" sz="40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program</a:t>
              </a:r>
              <a:endPara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4" name="组合 3">
              <a:extLst>
                <a:ext uri="{FF2B5EF4-FFF2-40B4-BE49-F238E27FC236}">
                  <a16:creationId xmlns:a16="http://schemas.microsoft.com/office/drawing/2014/main" id="{83D885D2-E358-4F91-9045-349DED5125A9}"/>
                </a:ext>
              </a:extLst>
            </p:cNvPr>
            <p:cNvGrpSpPr/>
            <p:nvPr/>
          </p:nvGrpSpPr>
          <p:grpSpPr>
            <a:xfrm>
              <a:off x="71406" y="928674"/>
              <a:ext cx="1394440" cy="1286952"/>
              <a:chOff x="3165475" y="1666973"/>
              <a:chExt cx="1524000" cy="1406525"/>
            </a:xfrm>
          </p:grpSpPr>
          <p:sp>
            <p:nvSpPr>
              <p:cNvPr id="30" name="MH_Other_1">
                <a:extLst>
                  <a:ext uri="{FF2B5EF4-FFF2-40B4-BE49-F238E27FC236}">
                    <a16:creationId xmlns:a16="http://schemas.microsoft.com/office/drawing/2014/main" id="{915B4AA7-2B37-4612-BAFB-C9C3DCFBAE8A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 rot="16200000">
                <a:off x="3224212" y="1608236"/>
                <a:ext cx="1406525" cy="1524000"/>
              </a:xfrm>
              <a:custGeom>
                <a:avLst/>
                <a:gdLst/>
                <a:ahLst/>
                <a:cxnLst/>
                <a:rect l="l" t="t" r="r" b="b"/>
                <a:pathLst>
                  <a:path w="3456384" h="3744416">
                    <a:moveTo>
                      <a:pt x="1728192" y="0"/>
                    </a:moveTo>
                    <a:cubicBezTo>
                      <a:pt x="2682646" y="0"/>
                      <a:pt x="3456384" y="773738"/>
                      <a:pt x="3456384" y="1728192"/>
                    </a:cubicBezTo>
                    <a:cubicBezTo>
                      <a:pt x="3456384" y="2620989"/>
                      <a:pt x="2779384" y="3355664"/>
                      <a:pt x="1910712" y="3446573"/>
                    </a:cubicBezTo>
                    <a:lnTo>
                      <a:pt x="1712150" y="3744416"/>
                    </a:lnTo>
                    <a:lnTo>
                      <a:pt x="1509954" y="3441122"/>
                    </a:lnTo>
                    <a:cubicBezTo>
                      <a:pt x="658425" y="3335335"/>
                      <a:pt x="0" y="2608655"/>
                      <a:pt x="0" y="1728192"/>
                    </a:cubicBezTo>
                    <a:cubicBezTo>
                      <a:pt x="0" y="773738"/>
                      <a:pt x="773738" y="0"/>
                      <a:pt x="1728192" y="0"/>
                    </a:cubicBezTo>
                    <a:close/>
                  </a:path>
                </a:pathLst>
              </a:custGeom>
              <a:solidFill>
                <a:srgbClr val="B5ECF5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MH_SubTitle_1">
                <a:extLst>
                  <a:ext uri="{FF2B5EF4-FFF2-40B4-BE49-F238E27FC236}">
                    <a16:creationId xmlns:a16="http://schemas.microsoft.com/office/drawing/2014/main" id="{E6460E25-2849-4A69-943B-0727E144D12C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3289300" y="1776510"/>
                <a:ext cx="1171575" cy="1173163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獎勵</a:t>
                </a: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5" name="圓角矩形 26">
              <a:extLst>
                <a:ext uri="{FF2B5EF4-FFF2-40B4-BE49-F238E27FC236}">
                  <a16:creationId xmlns:a16="http://schemas.microsoft.com/office/drawing/2014/main" id="{2CE5BC86-4636-4C0B-AF6D-F4A8EE36861B}"/>
                </a:ext>
              </a:extLst>
            </p:cNvPr>
            <p:cNvSpPr/>
            <p:nvPr/>
          </p:nvSpPr>
          <p:spPr>
            <a:xfrm>
              <a:off x="6925223" y="4371954"/>
              <a:ext cx="2053883" cy="1080120"/>
            </a:xfrm>
            <a:prstGeom prst="roundRect">
              <a:avLst/>
            </a:prstGeom>
            <a:noFill/>
            <a:ln w="603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考慮</a:t>
              </a: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1+1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國內外雙碩士</a:t>
              </a:r>
            </a:p>
          </p:txBody>
        </p: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E0F8BB3F-3592-4CDB-852F-F35B5B90224A}"/>
                </a:ext>
              </a:extLst>
            </p:cNvPr>
            <p:cNvCxnSpPr>
              <a:cxnSpLocks/>
            </p:cNvCxnSpPr>
            <p:nvPr/>
          </p:nvCxnSpPr>
          <p:spPr>
            <a:xfrm>
              <a:off x="7960478" y="3497608"/>
              <a:ext cx="0" cy="790325"/>
            </a:xfrm>
            <a:prstGeom prst="straightConnector1">
              <a:avLst/>
            </a:prstGeom>
            <a:noFill/>
            <a:ln w="444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29" name="圓角矩形圖說文字 25">
              <a:extLst>
                <a:ext uri="{FF2B5EF4-FFF2-40B4-BE49-F238E27FC236}">
                  <a16:creationId xmlns:a16="http://schemas.microsoft.com/office/drawing/2014/main" id="{7B331086-9416-437D-AFC8-0633F0D40F30}"/>
                </a:ext>
              </a:extLst>
            </p:cNvPr>
            <p:cNvSpPr/>
            <p:nvPr/>
          </p:nvSpPr>
          <p:spPr>
            <a:xfrm>
              <a:off x="5654144" y="941560"/>
              <a:ext cx="3418450" cy="1020113"/>
            </a:xfrm>
            <a:prstGeom prst="wedgeRoundRectCallout">
              <a:avLst>
                <a:gd name="adj1" fmla="val 18518"/>
                <a:gd name="adj2" fmla="val 93757"/>
                <a:gd name="adj3" fmla="val 16667"/>
              </a:avLst>
            </a:prstGeom>
            <a:solidFill>
              <a:srgbClr val="DAFB1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補助</a:t>
              </a: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:$70,000</a:t>
              </a:r>
              <a:r>
                <a:rPr kumimoji="0" lang="en-US" altLang="zh-TW" sz="2800" b="1" i="0" u="none" strike="noStrike" kern="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+</a:t>
              </a: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~$100,000</a:t>
              </a:r>
              <a:r>
                <a:rPr kumimoji="0" lang="en-US" altLang="zh-TW" sz="2800" b="1" i="0" u="none" strike="noStrike" kern="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+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榮譽學程獎勵</a:t>
              </a: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:$30,000/</a:t>
              </a:r>
              <a:r>
                <a:rPr kumimoji="0" lang="zh-TW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學期</a:t>
              </a:r>
              <a:endParaRPr kumimoji="0" lang="en-US" altLang="zh-TW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預研生補助</a:t>
              </a: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:$10000</a:t>
              </a:r>
              <a:r>
                <a:rPr kumimoji="0" lang="en-US" altLang="zh-TW" sz="2800" b="1" i="0" u="none" strike="noStrike" kern="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+</a:t>
              </a: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~$40000</a:t>
              </a:r>
              <a:r>
                <a:rPr kumimoji="0" lang="en-US" altLang="zh-TW" sz="1900" b="1" i="0" u="none" strike="noStrike" kern="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+</a:t>
              </a:r>
              <a:endParaRPr kumimoji="0" lang="zh-TW" altLang="en-US" sz="1900" b="1" i="0" u="none" strike="noStrike" kern="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5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9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E262771-C8B0-4100-B6E5-07D2A0FE9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2286000" cy="1889257"/>
          </a:xfrm>
          <a:prstGeom prst="rect">
            <a:avLst/>
          </a:prstGeom>
        </p:spPr>
      </p:pic>
      <p:pic>
        <p:nvPicPr>
          <p:cNvPr id="27" name="圖片 26" descr="淡江校徽.png">
            <a:extLst>
              <a:ext uri="{FF2B5EF4-FFF2-40B4-BE49-F238E27FC236}">
                <a16:creationId xmlns:a16="http://schemas.microsoft.com/office/drawing/2014/main" id="{FD4A1FD8-5CA0-472C-A89B-F5380F9A68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11600" y="469275"/>
            <a:ext cx="1182196" cy="1178443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A7163EE-9B34-43D3-85C2-B754D12E1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415018"/>
            <a:ext cx="16347890" cy="778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4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9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E262771-C8B0-4100-B6E5-07D2A0FE9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2286000" cy="1889257"/>
          </a:xfrm>
          <a:prstGeom prst="rect">
            <a:avLst/>
          </a:prstGeom>
        </p:spPr>
      </p:pic>
      <p:pic>
        <p:nvPicPr>
          <p:cNvPr id="27" name="圖片 26" descr="淡江校徽.png">
            <a:extLst>
              <a:ext uri="{FF2B5EF4-FFF2-40B4-BE49-F238E27FC236}">
                <a16:creationId xmlns:a16="http://schemas.microsoft.com/office/drawing/2014/main" id="{FD4A1FD8-5CA0-472C-A89B-F5380F9A68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11600" y="469275"/>
            <a:ext cx="1182196" cy="117844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E55BB2D-573B-4BCA-971D-BCA442DD4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257300"/>
            <a:ext cx="14020800" cy="864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9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E262771-C8B0-4100-B6E5-07D2A0FE9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2286000" cy="1889257"/>
          </a:xfrm>
          <a:prstGeom prst="rect">
            <a:avLst/>
          </a:prstGeom>
        </p:spPr>
      </p:pic>
      <p:pic>
        <p:nvPicPr>
          <p:cNvPr id="27" name="圖片 26" descr="淡江校徽.png">
            <a:extLst>
              <a:ext uri="{FF2B5EF4-FFF2-40B4-BE49-F238E27FC236}">
                <a16:creationId xmlns:a16="http://schemas.microsoft.com/office/drawing/2014/main" id="{FD4A1FD8-5CA0-472C-A89B-F5380F9A68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11600" y="469275"/>
            <a:ext cx="1182196" cy="117844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92A61F5-9DA6-4FF9-9DF3-C25042E6FFCF}"/>
              </a:ext>
            </a:extLst>
          </p:cNvPr>
          <p:cNvSpPr/>
          <p:nvPr/>
        </p:nvSpPr>
        <p:spPr>
          <a:xfrm>
            <a:off x="5226039" y="1161590"/>
            <a:ext cx="7835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0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系所特點</a:t>
            </a:r>
            <a:endParaRPr kumimoji="0" lang="zh-CN" altLang="en-US" sz="6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3674A91-41A8-432D-B1C5-69BC426C1162}"/>
              </a:ext>
            </a:extLst>
          </p:cNvPr>
          <p:cNvSpPr/>
          <p:nvPr/>
        </p:nvSpPr>
        <p:spPr>
          <a:xfrm>
            <a:off x="2438400" y="2476500"/>
            <a:ext cx="13748845" cy="6795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與時俱進教學內容，跨域發展機會倍增</a:t>
            </a:r>
            <a:endParaRPr kumimoji="0" lang="en-US" altLang="zh-TW" sz="4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>
                <a:latin typeface="標楷體" panose="03000509000000000000" pitchFamily="65" charset="-120"/>
                <a:ea typeface="標楷體" panose="03000509000000000000" pitchFamily="65" charset="-120"/>
              </a:rPr>
              <a:t>掌握</a:t>
            </a:r>
            <a:r>
              <a:rPr lang="en-US" altLang="zh-TW" sz="4400" b="1">
                <a:latin typeface="標楷體" panose="03000509000000000000" pitchFamily="65" charset="-120"/>
                <a:ea typeface="標楷體" panose="03000509000000000000" pitchFamily="65" charset="-120"/>
              </a:rPr>
              <a:t>AI</a:t>
            </a:r>
            <a:r>
              <a:rPr lang="zh-TW" altLang="en-US" sz="4400" b="1">
                <a:latin typeface="標楷體" panose="03000509000000000000" pitchFamily="65" charset="-120"/>
                <a:ea typeface="標楷體" panose="03000509000000000000" pitchFamily="65" charset="-120"/>
              </a:rPr>
              <a:t>專業及人才管理</a:t>
            </a:r>
            <a:endParaRPr lang="en-US" altLang="zh-TW" sz="44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4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智慧決策管理與精準行銷</a:t>
            </a:r>
            <a:endParaRPr kumimoji="0" lang="en-US" altLang="zh-TW" sz="4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>
                <a:latin typeface="標楷體" panose="03000509000000000000" pitchFamily="65" charset="-120"/>
                <a:ea typeface="標楷體" panose="03000509000000000000" pitchFamily="65" charset="-120"/>
              </a:rPr>
              <a:t>創新創業管理與大數據金融投資分析</a:t>
            </a:r>
            <a:endParaRPr lang="en-US" altLang="zh-TW" sz="44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4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市場調查與分析，快速掌握產業動脈</a:t>
            </a:r>
            <a:endParaRPr kumimoji="0" lang="en-US" altLang="zh-TW" sz="4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4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快速拓展跨產業人脈，開創市場契機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7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地圖 的圖片&#10;&#10;自動產生的描述">
            <a:extLst>
              <a:ext uri="{FF2B5EF4-FFF2-40B4-BE49-F238E27FC236}">
                <a16:creationId xmlns:a16="http://schemas.microsoft.com/office/drawing/2014/main" id="{B4A85877-B5A0-337C-BD3D-37C124451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lumMod val="99000"/>
              </a:schemeClr>
            </a:gs>
            <a:gs pos="99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340" y="3959"/>
            <a:ext cx="16455316" cy="1027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77857" y="7678835"/>
            <a:ext cx="6975071" cy="1163309"/>
          </a:xfrm>
          <a:prstGeom prst="rect">
            <a:avLst/>
          </a:prstGeom>
          <a:noFill/>
        </p:spPr>
        <p:txBody>
          <a:bodyPr wrap="none" lIns="164507" tIns="82253" rIns="164507" bIns="82253" rtlCol="0">
            <a:spAutoFit/>
          </a:bodyPr>
          <a:lstStyle/>
          <a:p>
            <a:pPr defTabSz="1645063"/>
            <a:r>
              <a:rPr lang="zh-TW" altLang="en-US" sz="648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歡迎加入管科家族</a:t>
            </a:r>
            <a:endParaRPr lang="zh-CN" altLang="en-US" sz="648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71" y="-41068"/>
            <a:ext cx="3028756" cy="2503103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900904B-ECED-4095-A947-AA0A3E48D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0275" y="0"/>
            <a:ext cx="3028756" cy="30287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56" y="88540"/>
            <a:ext cx="298113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4089039" y="2417511"/>
            <a:ext cx="10757995" cy="5152093"/>
          </a:xfrm>
          <a:prstGeom prst="rect">
            <a:avLst/>
          </a:prstGeom>
        </p:spPr>
        <p:txBody>
          <a:bodyPr wrap="square" lIns="164507" tIns="82253" rIns="164507" bIns="82253">
            <a:spAutoFit/>
          </a:bodyPr>
          <a:lstStyle/>
          <a:p>
            <a:pPr algn="ctr" defTabSz="1645063"/>
            <a:r>
              <a:rPr lang="zh-TW" altLang="en-US" sz="10800" b="1">
                <a:gradFill flip="none" rotWithShape="1">
                  <a:gsLst>
                    <a:gs pos="0">
                      <a:srgbClr val="0070C0"/>
                    </a:gs>
                    <a:gs pos="37000">
                      <a:srgbClr val="002060"/>
                    </a:gs>
                    <a:gs pos="97000">
                      <a:srgbClr val="0070C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管科歷史悠久</a:t>
            </a:r>
            <a:endParaRPr lang="en-US" altLang="zh-TW" sz="10800" b="1">
              <a:gradFill flip="none" rotWithShape="1">
                <a:gsLst>
                  <a:gs pos="0">
                    <a:srgbClr val="0070C0"/>
                  </a:gs>
                  <a:gs pos="37000">
                    <a:srgbClr val="002060"/>
                  </a:gs>
                  <a:gs pos="97000">
                    <a:srgbClr val="0070C0"/>
                  </a:gs>
                </a:gsLst>
                <a:lin ang="81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645063"/>
            <a:r>
              <a:rPr lang="zh-TW" altLang="en-US" sz="10800" b="1">
                <a:gradFill flip="none" rotWithShape="1">
                  <a:gsLst>
                    <a:gs pos="0">
                      <a:srgbClr val="0070C0"/>
                    </a:gs>
                    <a:gs pos="37000">
                      <a:srgbClr val="002060"/>
                    </a:gs>
                    <a:gs pos="97000">
                      <a:srgbClr val="0070C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校友資源豐富</a:t>
            </a:r>
            <a:endParaRPr lang="en-US" altLang="zh-TW" sz="10800" b="1">
              <a:gradFill flip="none" rotWithShape="1">
                <a:gsLst>
                  <a:gs pos="0">
                    <a:srgbClr val="0070C0"/>
                  </a:gs>
                  <a:gs pos="37000">
                    <a:srgbClr val="002060"/>
                  </a:gs>
                  <a:gs pos="97000">
                    <a:srgbClr val="0070C0"/>
                  </a:gs>
                </a:gsLst>
                <a:lin ang="81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645063"/>
            <a:r>
              <a:rPr lang="zh-TW" altLang="en-US" sz="10800" b="1">
                <a:gradFill flip="none" rotWithShape="1">
                  <a:gsLst>
                    <a:gs pos="0">
                      <a:srgbClr val="0070C0"/>
                    </a:gs>
                    <a:gs pos="37000">
                      <a:srgbClr val="002060"/>
                    </a:gs>
                    <a:gs pos="97000">
                      <a:srgbClr val="0070C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升學就業路廣</a:t>
            </a:r>
            <a:endParaRPr lang="zh-CN" altLang="en-US" sz="10800" b="1">
              <a:gradFill flip="none" rotWithShape="1">
                <a:gsLst>
                  <a:gs pos="0">
                    <a:srgbClr val="0070C0"/>
                  </a:gs>
                  <a:gs pos="37000">
                    <a:srgbClr val="002060"/>
                  </a:gs>
                  <a:gs pos="97000">
                    <a:srgbClr val="0070C0"/>
                  </a:gs>
                </a:gsLst>
                <a:lin ang="81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26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9348013" y="4762500"/>
            <a:ext cx="0" cy="5279056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044628" y="1176478"/>
            <a:ext cx="11911753" cy="1014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zh-TW" altLang="en-US" sz="7000">
                <a:solidFill>
                  <a:srgbClr val="9B4819"/>
                </a:solidFill>
                <a:ea typeface="芫荽"/>
              </a:rPr>
              <a:t>學制</a:t>
            </a:r>
            <a:endParaRPr lang="en-US" sz="7000">
              <a:solidFill>
                <a:srgbClr val="9B4819"/>
              </a:solidFill>
              <a:ea typeface="芫荽"/>
            </a:endParaRPr>
          </a:p>
        </p:txBody>
      </p:sp>
      <p:sp>
        <p:nvSpPr>
          <p:cNvPr id="19" name="AutoShape 19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ADC252CF-5C16-40D7-AC96-43F1EAC16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850" y="2118138"/>
            <a:ext cx="10756809" cy="63043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E262771-C8B0-4100-B6E5-07D2A0FE9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2286000" cy="1889257"/>
          </a:xfrm>
          <a:prstGeom prst="rect">
            <a:avLst/>
          </a:prstGeom>
        </p:spPr>
      </p:pic>
      <p:pic>
        <p:nvPicPr>
          <p:cNvPr id="27" name="圖片 26" descr="淡江校徽.png">
            <a:extLst>
              <a:ext uri="{FF2B5EF4-FFF2-40B4-BE49-F238E27FC236}">
                <a16:creationId xmlns:a16="http://schemas.microsoft.com/office/drawing/2014/main" id="{FD4A1FD8-5CA0-472C-A89B-F5380F9A687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11600" y="469275"/>
            <a:ext cx="1182196" cy="117844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7C2F039-73B8-4A0B-9ACA-1BC4E2B13A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4" t="4914" r="4237" b="2397"/>
          <a:stretch/>
        </p:blipFill>
        <p:spPr>
          <a:xfrm>
            <a:off x="838200" y="2921128"/>
            <a:ext cx="8509813" cy="553035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68F6B171-8BF3-41F8-9B01-896E300B4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8013" y="3952581"/>
            <a:ext cx="7580385" cy="60726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5463093" y="2933700"/>
            <a:ext cx="6839232" cy="14071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044628" y="1176478"/>
            <a:ext cx="11911753" cy="1014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000" b="0" i="0" u="none" strike="noStrike" kern="1200" cap="none" spc="0" normalizeH="0" baseline="0" noProof="0">
                <a:ln>
                  <a:noFill/>
                </a:ln>
                <a:solidFill>
                  <a:srgbClr val="9B4819"/>
                </a:solidFill>
                <a:effectLst/>
                <a:uLnTx/>
                <a:uFillTx/>
                <a:latin typeface="Calibri"/>
                <a:ea typeface="芫荽"/>
                <a:cs typeface="+mn-cs"/>
              </a:rPr>
              <a:t>學制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9B4819"/>
              </a:solidFill>
              <a:effectLst/>
              <a:uLnTx/>
              <a:uFillTx/>
              <a:latin typeface="Calibri"/>
              <a:ea typeface="芫荽"/>
              <a:cs typeface="+mn-cs"/>
            </a:endParaRPr>
          </a:p>
        </p:txBody>
      </p:sp>
      <p:sp>
        <p:nvSpPr>
          <p:cNvPr id="19" name="AutoShape 19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ADC252CF-5C16-40D7-AC96-43F1EAC16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850" y="2118138"/>
            <a:ext cx="10756809" cy="63043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E262771-C8B0-4100-B6E5-07D2A0FE9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2286000" cy="1889257"/>
          </a:xfrm>
          <a:prstGeom prst="rect">
            <a:avLst/>
          </a:prstGeom>
        </p:spPr>
      </p:pic>
      <p:pic>
        <p:nvPicPr>
          <p:cNvPr id="27" name="圖片 26" descr="淡江校徽.png">
            <a:extLst>
              <a:ext uri="{FF2B5EF4-FFF2-40B4-BE49-F238E27FC236}">
                <a16:creationId xmlns:a16="http://schemas.microsoft.com/office/drawing/2014/main" id="{FD4A1FD8-5CA0-472C-A89B-F5380F9A687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11600" y="469275"/>
            <a:ext cx="1182196" cy="1178443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39C89FC-73D6-4D3A-AFB9-A46998D7182C}"/>
              </a:ext>
            </a:extLst>
          </p:cNvPr>
          <p:cNvSpPr txBox="1"/>
          <p:nvPr/>
        </p:nvSpPr>
        <p:spPr>
          <a:xfrm>
            <a:off x="4343400" y="3553578"/>
            <a:ext cx="80772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學士班</a:t>
            </a:r>
            <a:r>
              <a:rPr kumimoji="0" lang="en-US" altLang="zh-TW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(60</a:t>
            </a: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名</a:t>
            </a:r>
            <a:r>
              <a:rPr kumimoji="0" lang="en-US" altLang="zh-TW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企業經營碩士班</a:t>
            </a:r>
            <a:r>
              <a:rPr kumimoji="0" lang="en-US" altLang="zh-TW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(20</a:t>
            </a: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kumimoji="0" lang="en-US" altLang="zh-TW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企業經營碩專班</a:t>
            </a:r>
            <a:r>
              <a:rPr kumimoji="0" lang="en-US" altLang="zh-TW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(31</a:t>
            </a: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kumimoji="0" lang="en-US" altLang="zh-TW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經營管理全英語碩士班</a:t>
            </a:r>
            <a:r>
              <a:rPr kumimoji="0" lang="en-US" altLang="zh-TW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∞</a:t>
            </a:r>
            <a:r>
              <a:rPr kumimoji="0" lang="en-US" altLang="zh-TW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博士班</a:t>
            </a:r>
            <a:r>
              <a:rPr kumimoji="0" lang="en-US" altLang="zh-TW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(12</a:t>
            </a: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kumimoji="0" lang="en-US" altLang="zh-TW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kumimoji="0" lang="zh-TW" altLang="en-US" sz="5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4401" y="0"/>
            <a:ext cx="9753600" cy="10287000"/>
            <a:chOff x="0" y="0"/>
            <a:chExt cx="1968573" cy="24196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8573" cy="2419649"/>
            </a:xfrm>
            <a:custGeom>
              <a:avLst/>
              <a:gdLst/>
              <a:ahLst/>
              <a:cxnLst/>
              <a:rect l="l" t="t" r="r" b="b"/>
              <a:pathLst>
                <a:path w="1968573" h="2419649">
                  <a:moveTo>
                    <a:pt x="0" y="0"/>
                  </a:moveTo>
                  <a:lnTo>
                    <a:pt x="1968573" y="0"/>
                  </a:lnTo>
                  <a:lnTo>
                    <a:pt x="1968573" y="2419649"/>
                  </a:lnTo>
                  <a:lnTo>
                    <a:pt x="0" y="2419649"/>
                  </a:lnTo>
                  <a:close/>
                </a:path>
              </a:pathLst>
            </a:custGeom>
            <a:solidFill>
              <a:srgbClr val="9B481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68573" cy="2476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3781243" y="1027661"/>
            <a:ext cx="12406002" cy="64022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1028700" y="6398866"/>
            <a:ext cx="6666171" cy="0"/>
          </a:xfrm>
          <a:prstGeom prst="line">
            <a:avLst/>
          </a:prstGeom>
          <a:ln w="254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349955" y="598007"/>
            <a:ext cx="2272716" cy="475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傑出校友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2A53994-0CF8-408D-A830-64CCC7B75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493" y="1793919"/>
            <a:ext cx="8747307" cy="7726823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9448800" y="7658100"/>
            <a:ext cx="6400800" cy="808560"/>
          </a:xfrm>
          <a:custGeom>
            <a:avLst/>
            <a:gdLst/>
            <a:ahLst/>
            <a:cxnLst/>
            <a:rect l="l" t="t" r="r" b="b"/>
            <a:pathLst>
              <a:path w="2954532" h="1471894">
                <a:moveTo>
                  <a:pt x="0" y="0"/>
                </a:moveTo>
                <a:lnTo>
                  <a:pt x="2954532" y="0"/>
                </a:lnTo>
                <a:lnTo>
                  <a:pt x="2954532" y="1471894"/>
                </a:lnTo>
                <a:lnTo>
                  <a:pt x="0" y="1471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F730ADF-BE04-492F-B197-D96A7B586B85}"/>
              </a:ext>
            </a:extLst>
          </p:cNvPr>
          <p:cNvSpPr/>
          <p:nvPr/>
        </p:nvSpPr>
        <p:spPr>
          <a:xfrm>
            <a:off x="1028700" y="2333527"/>
            <a:ext cx="7181774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22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徐航健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淡江建校以來最大宗捐款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2.4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億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)</a:t>
            </a:r>
          </a:p>
          <a:p>
            <a:pPr marL="0" marR="0" lvl="0" indent="0" algn="l" defTabSz="822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Forbes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亞洲慈善家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822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鼎新創辦人 孫藹彬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822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新光人壽總經理 黃敏義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822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光陽工業執行長 柯俊斌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822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台綜院院長 吳再益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822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李大經 元大銀行董事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822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四位大學校長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32A90C85-C188-429E-9659-BDA02C51E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" y="-10887"/>
            <a:ext cx="2272716" cy="1878277"/>
          </a:xfrm>
          <a:prstGeom prst="rect">
            <a:avLst/>
          </a:prstGeom>
        </p:spPr>
      </p:pic>
      <p:pic>
        <p:nvPicPr>
          <p:cNvPr id="23" name="圖片 22" descr="淡江校徽.png">
            <a:extLst>
              <a:ext uri="{FF2B5EF4-FFF2-40B4-BE49-F238E27FC236}">
                <a16:creationId xmlns:a16="http://schemas.microsoft.com/office/drawing/2014/main" id="{7AACB6FB-D6A6-4E13-BAA2-666359F5D12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435677" y="438439"/>
            <a:ext cx="1182196" cy="117844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3DE8BC6-518C-A65C-5F7E-7EA37E9C2C40}"/>
              </a:ext>
            </a:extLst>
          </p:cNvPr>
          <p:cNvSpPr txBox="1"/>
          <p:nvPr/>
        </p:nvSpPr>
        <p:spPr>
          <a:xfrm>
            <a:off x="969362" y="6465798"/>
            <a:ext cx="73482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謝俊宏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國立台中科技大學校長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)</a:t>
            </a:r>
          </a:p>
          <a:p>
            <a:pPr marL="0" marR="0" lvl="0" indent="0" algn="l" defTabSz="822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任立中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台北商業大學校長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)</a:t>
            </a:r>
          </a:p>
          <a:p>
            <a:pPr marL="0" marR="0" lvl="0" indent="0" algn="l" defTabSz="822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何卓飛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佛光大學校長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)</a:t>
            </a:r>
          </a:p>
          <a:p>
            <a:pPr marL="0" marR="0" lvl="0" indent="0" algn="l" defTabSz="822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張紘炬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淡江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亞洲大學校長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t>)</a:t>
            </a:r>
          </a:p>
          <a:p>
            <a:pPr marL="0" marR="0" lvl="0" indent="0" algn="ctr" defTabSz="8225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461413" y="3430212"/>
            <a:ext cx="0" cy="5228976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2109060" y="3430212"/>
            <a:ext cx="0" cy="5228976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902244" y="3144549"/>
            <a:ext cx="2483512" cy="2692446"/>
            <a:chOff x="0" y="0"/>
            <a:chExt cx="585724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2"/>
              <a:stretch>
                <a:fillRect l="-40954" t="-26005" r="-639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191680" y="3084079"/>
            <a:ext cx="2483512" cy="2692446"/>
            <a:chOff x="0" y="0"/>
            <a:chExt cx="585724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3"/>
              <a:stretch>
                <a:fillRect l="-688" r="-62963" b="-6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400538" y="3144549"/>
            <a:ext cx="2483512" cy="2692446"/>
            <a:chOff x="0" y="0"/>
            <a:chExt cx="585724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4"/>
              <a:stretch>
                <a:fillRect t="-18544" b="-198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-366904">
            <a:off x="9617688" y="2653558"/>
            <a:ext cx="3943515" cy="566432"/>
          </a:xfrm>
          <a:custGeom>
            <a:avLst/>
            <a:gdLst/>
            <a:ahLst/>
            <a:cxnLst/>
            <a:rect l="l" t="t" r="r" b="b"/>
            <a:pathLst>
              <a:path w="3943515" h="566432">
                <a:moveTo>
                  <a:pt x="0" y="0"/>
                </a:moveTo>
                <a:lnTo>
                  <a:pt x="3943515" y="0"/>
                </a:lnTo>
                <a:lnTo>
                  <a:pt x="3943515" y="566432"/>
                </a:lnTo>
                <a:lnTo>
                  <a:pt x="0" y="5664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191680" y="1714901"/>
            <a:ext cx="13904640" cy="1014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zh-TW" altLang="en-US" sz="7000">
                <a:solidFill>
                  <a:srgbClr val="9B4819"/>
                </a:solidFill>
                <a:ea typeface="芫荽"/>
              </a:rPr>
              <a:t>管科系特色</a:t>
            </a:r>
            <a:endParaRPr lang="en-US" sz="7000">
              <a:solidFill>
                <a:srgbClr val="9B4819"/>
              </a:solidFill>
              <a:ea typeface="芫荽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BC46DE15-74D3-451F-87C3-2714467A4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3947" y="503368"/>
            <a:ext cx="1188823" cy="117663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26399CC8-F822-4DFD-8661-7C293C209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133" y="6759358"/>
            <a:ext cx="3249450" cy="159729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9B0F226A-ABF6-45EE-AB1C-13698BE6B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9275" y="7153039"/>
            <a:ext cx="3249450" cy="1072989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7AC76954-AAEA-4255-AC81-D1904621E9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17569" y="6759358"/>
            <a:ext cx="3249450" cy="159729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D7E553AE-2A93-458D-B758-FF70FE57E3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5443"/>
            <a:ext cx="2274005" cy="1877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AC62554-C270-C15B-D97A-FF356BAE7601}"/>
              </a:ext>
            </a:extLst>
          </p:cNvPr>
          <p:cNvSpPr/>
          <p:nvPr/>
        </p:nvSpPr>
        <p:spPr>
          <a:xfrm>
            <a:off x="1005482" y="8694352"/>
            <a:ext cx="3639916" cy="1098698"/>
          </a:xfrm>
          <a:prstGeom prst="rect">
            <a:avLst/>
          </a:prstGeom>
        </p:spPr>
        <p:txBody>
          <a:bodyPr wrap="square" lIns="112762" tIns="56356" rIns="112762" bIns="56356">
            <a:spAutoFit/>
          </a:bodyPr>
          <a:lstStyle/>
          <a:p>
            <a:pPr defTabSz="1218626"/>
            <a:r>
              <a:rPr lang="zh-TW" altLang="en-US" sz="3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創始：民國</a:t>
            </a:r>
            <a:r>
              <a:rPr lang="en-US" altLang="zh-TW" sz="3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61</a:t>
            </a:r>
            <a:r>
              <a:rPr lang="zh-TW" altLang="en-US" sz="3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3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1218626"/>
            <a:r>
              <a:rPr lang="zh-TW" altLang="en-US" sz="3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成立碩士班</a:t>
            </a:r>
            <a:endParaRPr lang="zh-CN" altLang="en-US" sz="3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任意多边形 2">
            <a:extLst>
              <a:ext uri="{FF2B5EF4-FFF2-40B4-BE49-F238E27FC236}">
                <a16:creationId xmlns:a16="http://schemas.microsoft.com/office/drawing/2014/main" id="{928A49FC-A1ED-36D8-C86E-4DCD77829121}"/>
              </a:ext>
            </a:extLst>
          </p:cNvPr>
          <p:cNvSpPr/>
          <p:nvPr/>
        </p:nvSpPr>
        <p:spPr>
          <a:xfrm rot="274850">
            <a:off x="1232731" y="-86979"/>
            <a:ext cx="14544594" cy="9020138"/>
          </a:xfrm>
          <a:custGeom>
            <a:avLst/>
            <a:gdLst>
              <a:gd name="connsiteX0" fmla="*/ 0 w 8391525"/>
              <a:gd name="connsiteY0" fmla="*/ 2790825 h 2790825"/>
              <a:gd name="connsiteX1" fmla="*/ 3829050 w 8391525"/>
              <a:gd name="connsiteY1" fmla="*/ 2228850 h 2790825"/>
              <a:gd name="connsiteX2" fmla="*/ 7315200 w 8391525"/>
              <a:gd name="connsiteY2" fmla="*/ 571500 h 2790825"/>
              <a:gd name="connsiteX3" fmla="*/ 8391525 w 8391525"/>
              <a:gd name="connsiteY3" fmla="*/ 0 h 2790825"/>
              <a:gd name="connsiteX0" fmla="*/ 0 w 8391525"/>
              <a:gd name="connsiteY0" fmla="*/ 2790825 h 2790825"/>
              <a:gd name="connsiteX1" fmla="*/ 3829050 w 8391525"/>
              <a:gd name="connsiteY1" fmla="*/ 2228850 h 2790825"/>
              <a:gd name="connsiteX2" fmla="*/ 7286625 w 8391525"/>
              <a:gd name="connsiteY2" fmla="*/ 733425 h 2790825"/>
              <a:gd name="connsiteX3" fmla="*/ 8391525 w 8391525"/>
              <a:gd name="connsiteY3" fmla="*/ 0 h 2790825"/>
              <a:gd name="connsiteX0" fmla="*/ 0 w 8391525"/>
              <a:gd name="connsiteY0" fmla="*/ 2790825 h 2790825"/>
              <a:gd name="connsiteX1" fmla="*/ 3829050 w 8391525"/>
              <a:gd name="connsiteY1" fmla="*/ 2228850 h 2790825"/>
              <a:gd name="connsiteX2" fmla="*/ 8391525 w 8391525"/>
              <a:gd name="connsiteY2" fmla="*/ 0 h 2790825"/>
              <a:gd name="connsiteX0" fmla="*/ 0 w 8391525"/>
              <a:gd name="connsiteY0" fmla="*/ 2790825 h 2790825"/>
              <a:gd name="connsiteX1" fmla="*/ 4133850 w 8391525"/>
              <a:gd name="connsiteY1" fmla="*/ 2124075 h 2790825"/>
              <a:gd name="connsiteX2" fmla="*/ 8391525 w 8391525"/>
              <a:gd name="connsiteY2" fmla="*/ 0 h 2790825"/>
              <a:gd name="connsiteX0" fmla="*/ 0 w 8391525"/>
              <a:gd name="connsiteY0" fmla="*/ 2790825 h 2790825"/>
              <a:gd name="connsiteX1" fmla="*/ 4133850 w 8391525"/>
              <a:gd name="connsiteY1" fmla="*/ 2124075 h 2790825"/>
              <a:gd name="connsiteX2" fmla="*/ 8391525 w 8391525"/>
              <a:gd name="connsiteY2" fmla="*/ 0 h 2790825"/>
              <a:gd name="connsiteX0" fmla="*/ 0 w 8172450"/>
              <a:gd name="connsiteY0" fmla="*/ 2905125 h 2905125"/>
              <a:gd name="connsiteX1" fmla="*/ 4133850 w 8172450"/>
              <a:gd name="connsiteY1" fmla="*/ 2238375 h 2905125"/>
              <a:gd name="connsiteX2" fmla="*/ 8172450 w 8172450"/>
              <a:gd name="connsiteY2" fmla="*/ 0 h 2905125"/>
              <a:gd name="connsiteX0" fmla="*/ 0 w 8172450"/>
              <a:gd name="connsiteY0" fmla="*/ 2905125 h 2905125"/>
              <a:gd name="connsiteX1" fmla="*/ 4133850 w 8172450"/>
              <a:gd name="connsiteY1" fmla="*/ 2238375 h 2905125"/>
              <a:gd name="connsiteX2" fmla="*/ 8172450 w 8172450"/>
              <a:gd name="connsiteY2" fmla="*/ 0 h 2905125"/>
              <a:gd name="connsiteX0" fmla="*/ 0 w 8158489"/>
              <a:gd name="connsiteY0" fmla="*/ 2995867 h 2995867"/>
              <a:gd name="connsiteX1" fmla="*/ 4133850 w 8158489"/>
              <a:gd name="connsiteY1" fmla="*/ 2329117 h 2995867"/>
              <a:gd name="connsiteX2" fmla="*/ 8158489 w 8158489"/>
              <a:gd name="connsiteY2" fmla="*/ 0 h 2995867"/>
              <a:gd name="connsiteX0" fmla="*/ 0 w 8158489"/>
              <a:gd name="connsiteY0" fmla="*/ 2995867 h 2995867"/>
              <a:gd name="connsiteX1" fmla="*/ 4245532 w 8158489"/>
              <a:gd name="connsiteY1" fmla="*/ 2329117 h 2995867"/>
              <a:gd name="connsiteX2" fmla="*/ 8158489 w 8158489"/>
              <a:gd name="connsiteY2" fmla="*/ 0 h 2995867"/>
              <a:gd name="connsiteX0" fmla="*/ 0 w 8158489"/>
              <a:gd name="connsiteY0" fmla="*/ 2995867 h 2995867"/>
              <a:gd name="connsiteX1" fmla="*/ 4245532 w 8158489"/>
              <a:gd name="connsiteY1" fmla="*/ 2329117 h 2995867"/>
              <a:gd name="connsiteX2" fmla="*/ 8158489 w 8158489"/>
              <a:gd name="connsiteY2" fmla="*/ 0 h 2995867"/>
              <a:gd name="connsiteX0" fmla="*/ 0 w 8305072"/>
              <a:gd name="connsiteY0" fmla="*/ 3198292 h 3198292"/>
              <a:gd name="connsiteX1" fmla="*/ 4392115 w 8305072"/>
              <a:gd name="connsiteY1" fmla="*/ 2329117 h 3198292"/>
              <a:gd name="connsiteX2" fmla="*/ 8305072 w 8305072"/>
              <a:gd name="connsiteY2" fmla="*/ 0 h 3198292"/>
              <a:gd name="connsiteX0" fmla="*/ 0 w 8381854"/>
              <a:gd name="connsiteY0" fmla="*/ 3261113 h 3261113"/>
              <a:gd name="connsiteX1" fmla="*/ 4468897 w 8381854"/>
              <a:gd name="connsiteY1" fmla="*/ 2329117 h 3261113"/>
              <a:gd name="connsiteX2" fmla="*/ 8381854 w 8381854"/>
              <a:gd name="connsiteY2" fmla="*/ 0 h 3261113"/>
              <a:gd name="connsiteX0" fmla="*/ 0 w 8381854"/>
              <a:gd name="connsiteY0" fmla="*/ 3261113 h 3261113"/>
              <a:gd name="connsiteX1" fmla="*/ 4468897 w 8381854"/>
              <a:gd name="connsiteY1" fmla="*/ 2329117 h 3261113"/>
              <a:gd name="connsiteX2" fmla="*/ 8381854 w 8381854"/>
              <a:gd name="connsiteY2" fmla="*/ 0 h 3261113"/>
              <a:gd name="connsiteX0" fmla="*/ 0 w 8381854"/>
              <a:gd name="connsiteY0" fmla="*/ 3261113 h 3261113"/>
              <a:gd name="connsiteX1" fmla="*/ 4524738 w 8381854"/>
              <a:gd name="connsiteY1" fmla="*/ 2350057 h 3261113"/>
              <a:gd name="connsiteX2" fmla="*/ 8381854 w 8381854"/>
              <a:gd name="connsiteY2" fmla="*/ 0 h 3261113"/>
              <a:gd name="connsiteX0" fmla="*/ 0 w 8242250"/>
              <a:gd name="connsiteY0" fmla="*/ 3268093 h 3268093"/>
              <a:gd name="connsiteX1" fmla="*/ 4524738 w 8242250"/>
              <a:gd name="connsiteY1" fmla="*/ 2357037 h 3268093"/>
              <a:gd name="connsiteX2" fmla="*/ 8242250 w 8242250"/>
              <a:gd name="connsiteY2" fmla="*/ 0 h 3268093"/>
              <a:gd name="connsiteX0" fmla="*/ 0 w 8242250"/>
              <a:gd name="connsiteY0" fmla="*/ 3268093 h 3268093"/>
              <a:gd name="connsiteX1" fmla="*/ 4768578 w 8242250"/>
              <a:gd name="connsiteY1" fmla="*/ 2219877 h 3268093"/>
              <a:gd name="connsiteX2" fmla="*/ 8242250 w 8242250"/>
              <a:gd name="connsiteY2" fmla="*/ 0 h 3268093"/>
              <a:gd name="connsiteX0" fmla="*/ 0 w 8242250"/>
              <a:gd name="connsiteY0" fmla="*/ 3268093 h 3268093"/>
              <a:gd name="connsiteX1" fmla="*/ 4768578 w 8242250"/>
              <a:gd name="connsiteY1" fmla="*/ 2219877 h 3268093"/>
              <a:gd name="connsiteX2" fmla="*/ 8242250 w 8242250"/>
              <a:gd name="connsiteY2" fmla="*/ 0 h 3268093"/>
              <a:gd name="connsiteX0" fmla="*/ 0 w 8242250"/>
              <a:gd name="connsiteY0" fmla="*/ 3268093 h 3268093"/>
              <a:gd name="connsiteX1" fmla="*/ 4768578 w 8242250"/>
              <a:gd name="connsiteY1" fmla="*/ 2219877 h 3268093"/>
              <a:gd name="connsiteX2" fmla="*/ 8242250 w 8242250"/>
              <a:gd name="connsiteY2" fmla="*/ 0 h 3268093"/>
              <a:gd name="connsiteX0" fmla="*/ 0 w 8242250"/>
              <a:gd name="connsiteY0" fmla="*/ 3268093 h 3268093"/>
              <a:gd name="connsiteX1" fmla="*/ 4768578 w 8242250"/>
              <a:gd name="connsiteY1" fmla="*/ 2219877 h 3268093"/>
              <a:gd name="connsiteX2" fmla="*/ 8242250 w 8242250"/>
              <a:gd name="connsiteY2" fmla="*/ 0 h 3268093"/>
              <a:gd name="connsiteX0" fmla="*/ 0 w 8242250"/>
              <a:gd name="connsiteY0" fmla="*/ 3268093 h 3268093"/>
              <a:gd name="connsiteX1" fmla="*/ 4768578 w 8242250"/>
              <a:gd name="connsiteY1" fmla="*/ 2288457 h 3268093"/>
              <a:gd name="connsiteX2" fmla="*/ 8242250 w 8242250"/>
              <a:gd name="connsiteY2" fmla="*/ 0 h 3268093"/>
              <a:gd name="connsiteX0" fmla="*/ 0 w 7815530"/>
              <a:gd name="connsiteY0" fmla="*/ 3534793 h 3534793"/>
              <a:gd name="connsiteX1" fmla="*/ 4768578 w 7815530"/>
              <a:gd name="connsiteY1" fmla="*/ 2555157 h 3534793"/>
              <a:gd name="connsiteX2" fmla="*/ 7815530 w 7815530"/>
              <a:gd name="connsiteY2" fmla="*/ 0 h 3534793"/>
              <a:gd name="connsiteX0" fmla="*/ 0 w 7815530"/>
              <a:gd name="connsiteY0" fmla="*/ 3534793 h 3534793"/>
              <a:gd name="connsiteX1" fmla="*/ 4768578 w 7815530"/>
              <a:gd name="connsiteY1" fmla="*/ 2555157 h 3534793"/>
              <a:gd name="connsiteX2" fmla="*/ 7815530 w 7815530"/>
              <a:gd name="connsiteY2" fmla="*/ 0 h 3534793"/>
              <a:gd name="connsiteX0" fmla="*/ 0 w 7815530"/>
              <a:gd name="connsiteY0" fmla="*/ 3534793 h 3534793"/>
              <a:gd name="connsiteX1" fmla="*/ 4768578 w 7815530"/>
              <a:gd name="connsiteY1" fmla="*/ 2555157 h 3534793"/>
              <a:gd name="connsiteX2" fmla="*/ 7815530 w 7815530"/>
              <a:gd name="connsiteY2" fmla="*/ 0 h 3534793"/>
              <a:gd name="connsiteX0" fmla="*/ 0 w 7815530"/>
              <a:gd name="connsiteY0" fmla="*/ 3534793 h 3534793"/>
              <a:gd name="connsiteX1" fmla="*/ 4776198 w 7815530"/>
              <a:gd name="connsiteY1" fmla="*/ 2555157 h 3534793"/>
              <a:gd name="connsiteX2" fmla="*/ 7815530 w 7815530"/>
              <a:gd name="connsiteY2" fmla="*/ 0 h 3534793"/>
              <a:gd name="connsiteX0" fmla="*/ 0 w 7815530"/>
              <a:gd name="connsiteY0" fmla="*/ 3534793 h 3534793"/>
              <a:gd name="connsiteX1" fmla="*/ 4776198 w 7815530"/>
              <a:gd name="connsiteY1" fmla="*/ 2555157 h 3534793"/>
              <a:gd name="connsiteX2" fmla="*/ 7815530 w 7815530"/>
              <a:gd name="connsiteY2" fmla="*/ 0 h 3534793"/>
              <a:gd name="connsiteX0" fmla="*/ 0 w 7815530"/>
              <a:gd name="connsiteY0" fmla="*/ 3534793 h 3534793"/>
              <a:gd name="connsiteX1" fmla="*/ 4776198 w 7815530"/>
              <a:gd name="connsiteY1" fmla="*/ 2555157 h 3534793"/>
              <a:gd name="connsiteX2" fmla="*/ 7815530 w 7815530"/>
              <a:gd name="connsiteY2" fmla="*/ 0 h 353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5530" h="3534793">
                <a:moveTo>
                  <a:pt x="0" y="3534793"/>
                </a:moveTo>
                <a:cubicBezTo>
                  <a:pt x="1304925" y="3438749"/>
                  <a:pt x="3283110" y="3243349"/>
                  <a:pt x="4776198" y="2555157"/>
                </a:cubicBezTo>
                <a:cubicBezTo>
                  <a:pt x="6269286" y="1866965"/>
                  <a:pt x="7279578" y="793749"/>
                  <a:pt x="7815530" y="0"/>
                </a:cubicBezTo>
              </a:path>
            </a:pathLst>
          </a:custGeom>
          <a:noFill/>
          <a:ln w="76200" cap="flat" cmpd="sng" algn="ctr">
            <a:gradFill flip="none" rotWithShape="1">
              <a:gsLst>
                <a:gs pos="0">
                  <a:srgbClr val="C00000">
                    <a:lumMod val="64000"/>
                    <a:alpha val="0"/>
                  </a:srgbClr>
                </a:gs>
                <a:gs pos="84000">
                  <a:srgbClr val="00B050">
                    <a:lumMod val="82000"/>
                  </a:srgbClr>
                </a:gs>
                <a:gs pos="35000">
                  <a:srgbClr val="00B0F0"/>
                </a:gs>
              </a:gsLst>
              <a:lin ang="18900000" scaled="1"/>
              <a:tileRect/>
            </a:gradFill>
            <a:prstDash val="solid"/>
            <a:miter lim="800000"/>
            <a:headEnd type="none" w="med" len="med"/>
            <a:tailEnd type="triangle" w="lg" len="lg"/>
          </a:ln>
          <a:effectLst>
            <a:outerShdw blurRad="203200" dist="76200" dir="3000000" sx="96000" sy="96000" kx="-1200000" algn="bl" rotWithShape="0">
              <a:prstClr val="black">
                <a:alpha val="43000"/>
              </a:prstClr>
            </a:outerShdw>
          </a:effectLst>
        </p:spPr>
        <p:txBody>
          <a:bodyPr lIns="112762" tIns="56356" rIns="112762" bIns="56356" rtlCol="0" anchor="ctr"/>
          <a:lstStyle/>
          <a:p>
            <a:pPr algn="ctr" defTabSz="1218626">
              <a:defRPr/>
            </a:pPr>
            <a:endParaRPr lang="zh-CN" altLang="en-US" sz="2266" kern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F368164-D770-D029-C9D7-55ED86F19651}"/>
              </a:ext>
            </a:extLst>
          </p:cNvPr>
          <p:cNvSpPr/>
          <p:nvPr/>
        </p:nvSpPr>
        <p:spPr>
          <a:xfrm>
            <a:off x="6013098" y="8062124"/>
            <a:ext cx="3639916" cy="1098698"/>
          </a:xfrm>
          <a:prstGeom prst="rect">
            <a:avLst/>
          </a:prstGeom>
        </p:spPr>
        <p:txBody>
          <a:bodyPr wrap="square" lIns="112762" tIns="56356" rIns="112762" bIns="56356">
            <a:spAutoFit/>
          </a:bodyPr>
          <a:lstStyle/>
          <a:p>
            <a:pPr defTabSz="1218626"/>
            <a:r>
              <a:rPr lang="zh-TW" altLang="en-US" sz="32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32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87</a:t>
            </a:r>
            <a:r>
              <a:rPr lang="zh-TW" altLang="en-US" sz="32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320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1218626"/>
            <a:r>
              <a:rPr lang="zh-TW" altLang="en-US" sz="32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成立大學部</a:t>
            </a:r>
            <a:endParaRPr lang="zh-CN" altLang="en-US" sz="320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44B2DBF-3661-AF45-B367-5E49FC5B139E}"/>
              </a:ext>
            </a:extLst>
          </p:cNvPr>
          <p:cNvSpPr/>
          <p:nvPr/>
        </p:nvSpPr>
        <p:spPr>
          <a:xfrm>
            <a:off x="2304227" y="6101122"/>
            <a:ext cx="4647202" cy="1098698"/>
          </a:xfrm>
          <a:prstGeom prst="rect">
            <a:avLst/>
          </a:prstGeom>
        </p:spPr>
        <p:txBody>
          <a:bodyPr wrap="square" lIns="112762" tIns="56356" rIns="112762" bIns="56356">
            <a:spAutoFit/>
          </a:bodyPr>
          <a:lstStyle/>
          <a:p>
            <a:pPr defTabSz="1218626"/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</a:t>
            </a: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1218626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國內最早的管理博士</a:t>
            </a:r>
            <a:endParaRPr lang="zh-CN" altLang="en-US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E00E83D-3AA0-6C4B-C090-DDDD3436A2EB}"/>
              </a:ext>
            </a:extLst>
          </p:cNvPr>
          <p:cNvSpPr/>
          <p:nvPr/>
        </p:nvSpPr>
        <p:spPr>
          <a:xfrm>
            <a:off x="5760864" y="4996226"/>
            <a:ext cx="5186720" cy="1098698"/>
          </a:xfrm>
          <a:prstGeom prst="rect">
            <a:avLst/>
          </a:prstGeom>
        </p:spPr>
        <p:txBody>
          <a:bodyPr wrap="square" lIns="112762" tIns="56356" rIns="112762" bIns="56356">
            <a:spAutoFit/>
          </a:bodyPr>
          <a:lstStyle/>
          <a:p>
            <a:pPr defTabSz="1218626"/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年商管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最早</a:t>
            </a:r>
          </a:p>
          <a:p>
            <a:pPr defTabSz="1218626"/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經營管理全英語碩士班成立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B746399-A353-48CB-64A2-8910CD5F39B3}"/>
              </a:ext>
            </a:extLst>
          </p:cNvPr>
          <p:cNvSpPr/>
          <p:nvPr/>
        </p:nvSpPr>
        <p:spPr>
          <a:xfrm>
            <a:off x="9159990" y="7518446"/>
            <a:ext cx="3639916" cy="1591140"/>
          </a:xfrm>
          <a:prstGeom prst="rect">
            <a:avLst/>
          </a:prstGeom>
        </p:spPr>
        <p:txBody>
          <a:bodyPr wrap="square" lIns="112762" tIns="56356" rIns="112762" bIns="56356">
            <a:spAutoFit/>
          </a:bodyPr>
          <a:lstStyle/>
          <a:p>
            <a:pPr defTabSz="1218626"/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88</a:t>
            </a: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1218626"/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成立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淡大最早</a:t>
            </a:r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EMBA</a:t>
            </a:r>
            <a:endParaRPr lang="zh-CN" altLang="en-US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五角星 8">
            <a:extLst>
              <a:ext uri="{FF2B5EF4-FFF2-40B4-BE49-F238E27FC236}">
                <a16:creationId xmlns:a16="http://schemas.microsoft.com/office/drawing/2014/main" id="{DC675B84-7A55-22C5-4D40-0EDB396059E7}"/>
              </a:ext>
            </a:extLst>
          </p:cNvPr>
          <p:cNvSpPr/>
          <p:nvPr/>
        </p:nvSpPr>
        <p:spPr>
          <a:xfrm>
            <a:off x="1609689" y="7800795"/>
            <a:ext cx="694538" cy="663178"/>
          </a:xfrm>
          <a:prstGeom prst="star5">
            <a:avLst>
              <a:gd name="adj" fmla="val 29428"/>
              <a:gd name="hf" fmla="val 105146"/>
              <a:gd name="vf" fmla="val 110557"/>
            </a:avLst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12762" tIns="56356" rIns="112762" bIns="56356" rtlCol="0" anchor="ctr"/>
          <a:lstStyle/>
          <a:p>
            <a:pPr algn="ctr" defTabSz="1218626">
              <a:defRPr/>
            </a:pPr>
            <a:endParaRPr lang="zh-CN" altLang="en-US" sz="2266" kern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五角星 9">
            <a:extLst>
              <a:ext uri="{FF2B5EF4-FFF2-40B4-BE49-F238E27FC236}">
                <a16:creationId xmlns:a16="http://schemas.microsoft.com/office/drawing/2014/main" id="{838555BD-6B2B-3BA5-DFEC-5BA41F83ABD2}"/>
              </a:ext>
            </a:extLst>
          </p:cNvPr>
          <p:cNvSpPr/>
          <p:nvPr/>
        </p:nvSpPr>
        <p:spPr>
          <a:xfrm>
            <a:off x="4262373" y="7704167"/>
            <a:ext cx="694538" cy="663178"/>
          </a:xfrm>
          <a:prstGeom prst="star5">
            <a:avLst>
              <a:gd name="adj" fmla="val 29428"/>
              <a:gd name="hf" fmla="val 105146"/>
              <a:gd name="vf" fmla="val 110557"/>
            </a:avLst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12762" tIns="56356" rIns="112762" bIns="56356" rtlCol="0" anchor="ctr"/>
          <a:lstStyle/>
          <a:p>
            <a:pPr algn="ctr" defTabSz="1218626">
              <a:defRPr/>
            </a:pPr>
            <a:endParaRPr lang="zh-CN" altLang="en-US" sz="2266" kern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五角星 10">
            <a:extLst>
              <a:ext uri="{FF2B5EF4-FFF2-40B4-BE49-F238E27FC236}">
                <a16:creationId xmlns:a16="http://schemas.microsoft.com/office/drawing/2014/main" id="{618B1D58-BA98-9FFE-8FF2-A90C767B8396}"/>
              </a:ext>
            </a:extLst>
          </p:cNvPr>
          <p:cNvSpPr/>
          <p:nvPr/>
        </p:nvSpPr>
        <p:spPr>
          <a:xfrm>
            <a:off x="6887755" y="7218931"/>
            <a:ext cx="694538" cy="663178"/>
          </a:xfrm>
          <a:prstGeom prst="star5">
            <a:avLst>
              <a:gd name="adj" fmla="val 29428"/>
              <a:gd name="hf" fmla="val 105146"/>
              <a:gd name="vf" fmla="val 110557"/>
            </a:avLst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12762" tIns="56356" rIns="112762" bIns="56356" rtlCol="0" anchor="ctr"/>
          <a:lstStyle/>
          <a:p>
            <a:pPr algn="ctr" defTabSz="1218626">
              <a:defRPr/>
            </a:pPr>
            <a:endParaRPr lang="zh-CN" altLang="en-US" sz="2266" kern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31" name="五角星 11">
            <a:extLst>
              <a:ext uri="{FF2B5EF4-FFF2-40B4-BE49-F238E27FC236}">
                <a16:creationId xmlns:a16="http://schemas.microsoft.com/office/drawing/2014/main" id="{EC855E4B-F7FE-58D2-7DFC-C8BA61596982}"/>
              </a:ext>
            </a:extLst>
          </p:cNvPr>
          <p:cNvSpPr/>
          <p:nvPr/>
        </p:nvSpPr>
        <p:spPr>
          <a:xfrm>
            <a:off x="9051422" y="6433673"/>
            <a:ext cx="660596" cy="663178"/>
          </a:xfrm>
          <a:prstGeom prst="star5">
            <a:avLst>
              <a:gd name="adj" fmla="val 29428"/>
              <a:gd name="hf" fmla="val 105146"/>
              <a:gd name="vf" fmla="val 110557"/>
            </a:avLst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12762" tIns="56356" rIns="112762" bIns="56356" rtlCol="0" anchor="ctr"/>
          <a:lstStyle/>
          <a:p>
            <a:pPr algn="ctr" defTabSz="1218626">
              <a:defRPr/>
            </a:pPr>
            <a:endParaRPr lang="zh-CN" altLang="en-US" sz="2266" kern="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五角星 12">
            <a:extLst>
              <a:ext uri="{FF2B5EF4-FFF2-40B4-BE49-F238E27FC236}">
                <a16:creationId xmlns:a16="http://schemas.microsoft.com/office/drawing/2014/main" id="{14CCC66C-7A1D-6CC9-E411-743B2A7D9AB5}"/>
              </a:ext>
            </a:extLst>
          </p:cNvPr>
          <p:cNvSpPr/>
          <p:nvPr/>
        </p:nvSpPr>
        <p:spPr>
          <a:xfrm>
            <a:off x="10947585" y="5534663"/>
            <a:ext cx="694538" cy="663178"/>
          </a:xfrm>
          <a:prstGeom prst="star5">
            <a:avLst>
              <a:gd name="adj" fmla="val 29428"/>
              <a:gd name="hf" fmla="val 105146"/>
              <a:gd name="vf" fmla="val 110557"/>
            </a:avLst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12762" tIns="56356" rIns="112762" bIns="56356" rtlCol="0" anchor="ctr"/>
          <a:lstStyle/>
          <a:p>
            <a:pPr algn="ctr" defTabSz="1218626">
              <a:defRPr/>
            </a:pPr>
            <a:endParaRPr lang="zh-CN" altLang="en-US" sz="2266" kern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33" name="五角星 13">
            <a:extLst>
              <a:ext uri="{FF2B5EF4-FFF2-40B4-BE49-F238E27FC236}">
                <a16:creationId xmlns:a16="http://schemas.microsoft.com/office/drawing/2014/main" id="{BAE3379E-6F04-6B8A-4830-84E59F3C6D32}"/>
              </a:ext>
            </a:extLst>
          </p:cNvPr>
          <p:cNvSpPr/>
          <p:nvPr/>
        </p:nvSpPr>
        <p:spPr>
          <a:xfrm>
            <a:off x="12452637" y="4276903"/>
            <a:ext cx="694538" cy="663178"/>
          </a:xfrm>
          <a:prstGeom prst="star5">
            <a:avLst>
              <a:gd name="adj" fmla="val 29428"/>
              <a:gd name="hf" fmla="val 105146"/>
              <a:gd name="vf" fmla="val 110557"/>
            </a:avLst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12762" tIns="56356" rIns="112762" bIns="56356" rtlCol="0" anchor="ctr"/>
          <a:lstStyle/>
          <a:p>
            <a:pPr algn="ctr" defTabSz="1218626">
              <a:defRPr/>
            </a:pPr>
            <a:endParaRPr lang="zh-CN" altLang="en-US" sz="2266" kern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4" name="组合 14">
            <a:extLst>
              <a:ext uri="{FF2B5EF4-FFF2-40B4-BE49-F238E27FC236}">
                <a16:creationId xmlns:a16="http://schemas.microsoft.com/office/drawing/2014/main" id="{FD9B097D-9966-3629-B904-04D21022AF91}"/>
              </a:ext>
            </a:extLst>
          </p:cNvPr>
          <p:cNvGrpSpPr/>
          <p:nvPr/>
        </p:nvGrpSpPr>
        <p:grpSpPr>
          <a:xfrm>
            <a:off x="479120" y="212151"/>
            <a:ext cx="8066924" cy="3248846"/>
            <a:chOff x="187448" y="70461"/>
            <a:chExt cx="3861192" cy="1519579"/>
          </a:xfrm>
        </p:grpSpPr>
        <p:sp>
          <p:nvSpPr>
            <p:cNvPr id="38" name="圆角矩形 18">
              <a:extLst>
                <a:ext uri="{FF2B5EF4-FFF2-40B4-BE49-F238E27FC236}">
                  <a16:creationId xmlns:a16="http://schemas.microsoft.com/office/drawing/2014/main" id="{271C1586-99C3-E113-1DA5-78F8FD5E3297}"/>
                </a:ext>
              </a:extLst>
            </p:cNvPr>
            <p:cNvSpPr/>
            <p:nvPr/>
          </p:nvSpPr>
          <p:spPr bwMode="auto">
            <a:xfrm rot="16200000">
              <a:off x="1358254" y="-1100345"/>
              <a:ext cx="1519579" cy="3861192"/>
            </a:xfrm>
            <a:prstGeom prst="round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8626">
                <a:defRPr/>
              </a:pPr>
              <a:endParaRPr lang="zh-CN" altLang="en-US" sz="2266" kern="0" dirty="0">
                <a:solidFill>
                  <a:prstClr val="white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9" name="文本框 29">
              <a:extLst>
                <a:ext uri="{FF2B5EF4-FFF2-40B4-BE49-F238E27FC236}">
                  <a16:creationId xmlns:a16="http://schemas.microsoft.com/office/drawing/2014/main" id="{C95260C0-3BC4-D489-2DAF-65F92E90CE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628" y="253230"/>
              <a:ext cx="3310830" cy="123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prstTxWarp prst="textPlain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defTabSz="1218626" eaLnBrk="1" hangingPunct="1">
                <a:defRPr/>
              </a:pPr>
              <a:r>
                <a:rPr lang="zh-TW" altLang="en-US" sz="33200" kern="0" dirty="0">
                  <a:solidFill>
                    <a:prstClr val="white"/>
                  </a:solidFill>
                  <a:ea typeface="微软雅黑" pitchFamily="34" charset="-122"/>
                </a:rPr>
                <a:t>強化品牌形象：</a:t>
              </a:r>
              <a:endParaRPr lang="en-US" altLang="zh-TW" sz="33200" kern="0" dirty="0">
                <a:solidFill>
                  <a:prstClr val="white"/>
                </a:solidFill>
                <a:ea typeface="微软雅黑" pitchFamily="34" charset="-122"/>
              </a:endParaRPr>
            </a:p>
            <a:p>
              <a:pPr algn="ctr" defTabSz="1218626" eaLnBrk="1" hangingPunct="1">
                <a:lnSpc>
                  <a:spcPct val="150000"/>
                </a:lnSpc>
                <a:defRPr/>
              </a:pPr>
              <a:r>
                <a:rPr lang="zh-TW" altLang="en-US" sz="33200" kern="0" dirty="0">
                  <a:solidFill>
                    <a:prstClr val="white"/>
                  </a:solidFill>
                  <a:ea typeface="微软雅黑" pitchFamily="34" charset="-122"/>
                </a:rPr>
                <a:t>商管學群</a:t>
              </a:r>
              <a:endParaRPr lang="en-US" altLang="zh-TW" sz="33200" kern="0" dirty="0">
                <a:solidFill>
                  <a:prstClr val="white"/>
                </a:solidFill>
                <a:ea typeface="微软雅黑" pitchFamily="34" charset="-122"/>
              </a:endParaRPr>
            </a:p>
            <a:p>
              <a:pPr algn="ctr" defTabSz="1218626" eaLnBrk="1" hangingPunct="1">
                <a:defRPr/>
              </a:pPr>
              <a:endParaRPr lang="en-US" altLang="zh-TW" sz="39800" b="1" kern="0" dirty="0">
                <a:solidFill>
                  <a:srgbClr val="FFFF99"/>
                </a:solidFill>
                <a:ea typeface="微软雅黑" pitchFamily="34" charset="-122"/>
              </a:endParaRPr>
            </a:p>
            <a:p>
              <a:pPr algn="ctr" defTabSz="1218626" eaLnBrk="1" hangingPunct="1">
                <a:lnSpc>
                  <a:spcPct val="150000"/>
                </a:lnSpc>
                <a:defRPr/>
              </a:pPr>
              <a:endParaRPr lang="zh-CN" altLang="en-US" sz="4534" b="1" kern="0" dirty="0">
                <a:solidFill>
                  <a:prstClr val="white"/>
                </a:solidFill>
                <a:ea typeface="微软雅黑" pitchFamily="34" charset="-122"/>
              </a:endParaRP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A4A7D140-31AE-F8CB-8592-8C0A654CCA8B}"/>
              </a:ext>
            </a:extLst>
          </p:cNvPr>
          <p:cNvSpPr/>
          <p:nvPr/>
        </p:nvSpPr>
        <p:spPr>
          <a:xfrm>
            <a:off x="10705712" y="6182117"/>
            <a:ext cx="3639916" cy="1094380"/>
          </a:xfrm>
          <a:prstGeom prst="rect">
            <a:avLst/>
          </a:prstGeom>
        </p:spPr>
        <p:txBody>
          <a:bodyPr wrap="square" lIns="108486" tIns="54218" rIns="108486" bIns="54218">
            <a:spAutoFit/>
          </a:bodyPr>
          <a:lstStyle/>
          <a:p>
            <a:pPr defTabSz="1218626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結合經營決策管理與資料科學</a:t>
            </a:r>
            <a:endParaRPr lang="zh-CN" altLang="en-US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4CE591EF-3E98-61E2-58A7-2A7CE53D0225}"/>
              </a:ext>
            </a:extLst>
          </p:cNvPr>
          <p:cNvSpPr/>
          <p:nvPr/>
        </p:nvSpPr>
        <p:spPr>
          <a:xfrm>
            <a:off x="1725763" y="2471674"/>
            <a:ext cx="6107294" cy="8633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領導品牌</a:t>
            </a:r>
            <a:endParaRPr lang="en-US" sz="6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DB9E1BA-0FD3-1CD1-E333-19357034CD2B}"/>
              </a:ext>
            </a:extLst>
          </p:cNvPr>
          <p:cNvSpPr/>
          <p:nvPr/>
        </p:nvSpPr>
        <p:spPr>
          <a:xfrm>
            <a:off x="8159440" y="2150642"/>
            <a:ext cx="4339632" cy="2083583"/>
          </a:xfrm>
          <a:prstGeom prst="rect">
            <a:avLst/>
          </a:prstGeom>
        </p:spPr>
        <p:txBody>
          <a:bodyPr wrap="square" lIns="112762" tIns="56356" rIns="112762" bIns="56356">
            <a:spAutoFit/>
          </a:bodyPr>
          <a:lstStyle/>
          <a:p>
            <a:pPr algn="ctr" defTabSz="1218626"/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8626"/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屆大學部</a:t>
            </a:r>
            <a:endParaRPr lang="en-US" altLang="zh-TW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8626"/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53</a:t>
            </a: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屆碩士班</a:t>
            </a:r>
            <a:endParaRPr lang="en-US" altLang="zh-TW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8626"/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屆碩士在職專班</a:t>
            </a:r>
            <a:endParaRPr lang="zh-CN" altLang="en-US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五角星 13">
            <a:extLst>
              <a:ext uri="{FF2B5EF4-FFF2-40B4-BE49-F238E27FC236}">
                <a16:creationId xmlns:a16="http://schemas.microsoft.com/office/drawing/2014/main" id="{3112B433-7F12-FD5E-FD2D-D1A74C3CA386}"/>
              </a:ext>
            </a:extLst>
          </p:cNvPr>
          <p:cNvSpPr/>
          <p:nvPr/>
        </p:nvSpPr>
        <p:spPr>
          <a:xfrm>
            <a:off x="14041667" y="2529257"/>
            <a:ext cx="694538" cy="663178"/>
          </a:xfrm>
          <a:prstGeom prst="star5">
            <a:avLst>
              <a:gd name="adj" fmla="val 29428"/>
              <a:gd name="hf" fmla="val 105146"/>
              <a:gd name="vf" fmla="val 110557"/>
            </a:avLst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12762" tIns="56356" rIns="112762" bIns="56356" rtlCol="0" anchor="ctr"/>
          <a:lstStyle/>
          <a:p>
            <a:pPr algn="ctr" defTabSz="1218626">
              <a:defRPr/>
            </a:pPr>
            <a:endParaRPr lang="zh-CN" altLang="en-US" sz="2266" kern="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4735917D-91A8-9A80-BB72-2C82453CAE2B}"/>
              </a:ext>
            </a:extLst>
          </p:cNvPr>
          <p:cNvSpPr txBox="1"/>
          <p:nvPr/>
        </p:nvSpPr>
        <p:spPr>
          <a:xfrm>
            <a:off x="11946724" y="1314058"/>
            <a:ext cx="36399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323133"/>
                </a:solidFill>
                <a:highlight>
                  <a:srgbClr val="FFFFFF"/>
                </a:highlight>
                <a:latin typeface="蘋果正黑體"/>
              </a:rPr>
              <a:t>AI+SDGs</a:t>
            </a:r>
            <a:r>
              <a:rPr lang="en-US" sz="4800" dirty="0">
                <a:solidFill>
                  <a:srgbClr val="323133"/>
                </a:solidFill>
                <a:highlight>
                  <a:srgbClr val="FFFFFF"/>
                </a:highlight>
                <a:latin typeface="蘋果正黑體"/>
              </a:rPr>
              <a:t>=∞   </a:t>
            </a:r>
            <a:endParaRPr lang="en-US" sz="4800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11CD4738-66D5-D13B-E054-45430F6E4539}"/>
              </a:ext>
            </a:extLst>
          </p:cNvPr>
          <p:cNvSpPr txBox="1"/>
          <p:nvPr/>
        </p:nvSpPr>
        <p:spPr>
          <a:xfrm>
            <a:off x="14982916" y="1314056"/>
            <a:ext cx="3210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323133"/>
                </a:solidFill>
                <a:highlight>
                  <a:srgbClr val="FFFFFF"/>
                </a:highlight>
                <a:latin typeface="蘋果正黑體"/>
              </a:rPr>
              <a:t>ESG+AI</a:t>
            </a:r>
            <a:r>
              <a:rPr lang="en-US" sz="4800" dirty="0">
                <a:solidFill>
                  <a:srgbClr val="323133"/>
                </a:solidFill>
                <a:highlight>
                  <a:srgbClr val="FFFFFF"/>
                </a:highlight>
                <a:latin typeface="蘋果正黑體"/>
              </a:rPr>
              <a:t>=∞ </a:t>
            </a:r>
            <a:endParaRPr lang="en-US" sz="4800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0F2600B-721C-B894-8164-780743D8EDAE}"/>
              </a:ext>
            </a:extLst>
          </p:cNvPr>
          <p:cNvSpPr/>
          <p:nvPr/>
        </p:nvSpPr>
        <p:spPr>
          <a:xfrm>
            <a:off x="13690739" y="3288895"/>
            <a:ext cx="4523550" cy="5530680"/>
          </a:xfrm>
          <a:prstGeom prst="rect">
            <a:avLst/>
          </a:prstGeom>
        </p:spPr>
        <p:txBody>
          <a:bodyPr wrap="square" lIns="112762" tIns="56356" rIns="112762" bIns="56356">
            <a:spAutoFit/>
          </a:bodyPr>
          <a:lstStyle/>
          <a:p>
            <a:pPr algn="ctr" defTabSz="1218626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培養管理科學家：</a:t>
            </a:r>
            <a:endParaRPr lang="en-US" altLang="zh-TW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8626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太空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低軌衛星元年</a:t>
            </a:r>
            <a:endParaRPr lang="en-US" altLang="zh-TW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8626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第一本系所單位碳盤查報告書</a:t>
            </a:r>
            <a:endParaRPr lang="en-US" altLang="zh-TW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8626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大學部永續國際證照班</a:t>
            </a:r>
            <a:endParaRPr lang="en-US" altLang="zh-TW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8626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第一場自願性碳中和國際研討會</a:t>
            </a:r>
            <a:endParaRPr lang="en-US" altLang="zh-TW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8626"/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行銷科技</a:t>
            </a:r>
            <a:endParaRPr lang="en-US" altLang="zh-TW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8626"/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智慧零售</a:t>
            </a:r>
            <a:endParaRPr lang="en-US" altLang="zh-TW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8626"/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精準醫療</a:t>
            </a:r>
            <a:endParaRPr lang="en-US" altLang="zh-TW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8626"/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頂石：永續</a:t>
            </a:r>
            <a:endParaRPr lang="zh-CN" altLang="en-US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35780CE-7012-1C7D-8B88-459C7C4C1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686" y="3706328"/>
            <a:ext cx="5444565" cy="579323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352FDCB-BD56-567E-111B-D7E39179D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567" y="3421894"/>
            <a:ext cx="6688342" cy="622441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26465BF-7D23-CCD2-0F3E-DEF9A7B053E9}"/>
              </a:ext>
            </a:extLst>
          </p:cNvPr>
          <p:cNvSpPr txBox="1"/>
          <p:nvPr/>
        </p:nvSpPr>
        <p:spPr>
          <a:xfrm>
            <a:off x="4645398" y="9779303"/>
            <a:ext cx="9506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tkutimes.tku.edu.tw</a:t>
            </a:r>
            <a:r>
              <a:rPr lang="en-US" dirty="0"/>
              <a:t>/</a:t>
            </a:r>
            <a:r>
              <a:rPr lang="en-US" dirty="0" err="1"/>
              <a:t>dtl.aspx?no</a:t>
            </a:r>
            <a:r>
              <a:rPr lang="en-US" dirty="0"/>
              <a:t>=58047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76465B2-6933-E970-B772-B91306B21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245" y="3484723"/>
            <a:ext cx="7048944" cy="547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091683"/>
            <a:ext cx="15158545" cy="14073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191680" y="1400770"/>
            <a:ext cx="1390464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zh-TW" alt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特色二</a:t>
            </a:r>
            <a:r>
              <a:rPr lang="en-US" altLang="zh-TW" sz="6000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師資結構佳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BC46DE15-74D3-451F-87C3-2714467A4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3947" y="503368"/>
            <a:ext cx="1188823" cy="117663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D7E553AE-2A93-458D-B758-FF70FE57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443"/>
            <a:ext cx="2274005" cy="1877731"/>
          </a:xfrm>
          <a:prstGeom prst="rect">
            <a:avLst/>
          </a:prstGeom>
        </p:spPr>
      </p:pic>
      <p:sp>
        <p:nvSpPr>
          <p:cNvPr id="18" name="MH_Other_2">
            <a:extLst>
              <a:ext uri="{FF2B5EF4-FFF2-40B4-BE49-F238E27FC236}">
                <a16:creationId xmlns:a16="http://schemas.microsoft.com/office/drawing/2014/main" id="{2B2EE3B8-407A-4D9B-B75C-1FE2D81B58C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591940" y="4998406"/>
            <a:ext cx="6791637" cy="2785997"/>
          </a:xfrm>
          <a:custGeom>
            <a:avLst/>
            <a:gdLst>
              <a:gd name="connsiteX0" fmla="*/ 1947928 w 3895857"/>
              <a:gd name="connsiteY0" fmla="*/ 0 h 1507066"/>
              <a:gd name="connsiteX1" fmla="*/ 3872402 w 3895857"/>
              <a:gd name="connsiteY1" fmla="*/ 1415848 h 1507066"/>
              <a:gd name="connsiteX2" fmla="*/ 3895857 w 3895857"/>
              <a:gd name="connsiteY2" fmla="*/ 1507066 h 1507066"/>
              <a:gd name="connsiteX3" fmla="*/ 0 w 3895857"/>
              <a:gd name="connsiteY3" fmla="*/ 1507066 h 1507066"/>
              <a:gd name="connsiteX4" fmla="*/ 23455 w 3895857"/>
              <a:gd name="connsiteY4" fmla="*/ 1415848 h 1507066"/>
              <a:gd name="connsiteX5" fmla="*/ 1947928 w 3895857"/>
              <a:gd name="connsiteY5" fmla="*/ 0 h 1507066"/>
              <a:gd name="connsiteX0" fmla="*/ 3895857 w 3987297"/>
              <a:gd name="connsiteY0" fmla="*/ 1507066 h 1598506"/>
              <a:gd name="connsiteX1" fmla="*/ 0 w 3987297"/>
              <a:gd name="connsiteY1" fmla="*/ 1507066 h 1598506"/>
              <a:gd name="connsiteX2" fmla="*/ 23455 w 3987297"/>
              <a:gd name="connsiteY2" fmla="*/ 1415848 h 1598506"/>
              <a:gd name="connsiteX3" fmla="*/ 1947928 w 3987297"/>
              <a:gd name="connsiteY3" fmla="*/ 0 h 1598506"/>
              <a:gd name="connsiteX4" fmla="*/ 3872402 w 3987297"/>
              <a:gd name="connsiteY4" fmla="*/ 1415848 h 1598506"/>
              <a:gd name="connsiteX5" fmla="*/ 3987297 w 3987297"/>
              <a:gd name="connsiteY5" fmla="*/ 1598506 h 1598506"/>
              <a:gd name="connsiteX0" fmla="*/ 3895857 w 3895857"/>
              <a:gd name="connsiteY0" fmla="*/ 1507066 h 1507066"/>
              <a:gd name="connsiteX1" fmla="*/ 0 w 3895857"/>
              <a:gd name="connsiteY1" fmla="*/ 1507066 h 1507066"/>
              <a:gd name="connsiteX2" fmla="*/ 23455 w 3895857"/>
              <a:gd name="connsiteY2" fmla="*/ 1415848 h 1507066"/>
              <a:gd name="connsiteX3" fmla="*/ 1947928 w 3895857"/>
              <a:gd name="connsiteY3" fmla="*/ 0 h 1507066"/>
              <a:gd name="connsiteX4" fmla="*/ 3872402 w 3895857"/>
              <a:gd name="connsiteY4" fmla="*/ 1415848 h 1507066"/>
              <a:gd name="connsiteX0" fmla="*/ 0 w 3872402"/>
              <a:gd name="connsiteY0" fmla="*/ 1507066 h 1507066"/>
              <a:gd name="connsiteX1" fmla="*/ 23455 w 3872402"/>
              <a:gd name="connsiteY1" fmla="*/ 1415848 h 1507066"/>
              <a:gd name="connsiteX2" fmla="*/ 1947928 w 3872402"/>
              <a:gd name="connsiteY2" fmla="*/ 0 h 1507066"/>
              <a:gd name="connsiteX3" fmla="*/ 3872402 w 3872402"/>
              <a:gd name="connsiteY3" fmla="*/ 1415848 h 1507066"/>
              <a:gd name="connsiteX0" fmla="*/ 0 w 3848947"/>
              <a:gd name="connsiteY0" fmla="*/ 1415848 h 1415848"/>
              <a:gd name="connsiteX1" fmla="*/ 1924473 w 3848947"/>
              <a:gd name="connsiteY1" fmla="*/ 0 h 1415848"/>
              <a:gd name="connsiteX2" fmla="*/ 3848947 w 3848947"/>
              <a:gd name="connsiteY2" fmla="*/ 1415848 h 141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8947" h="1415848">
                <a:moveTo>
                  <a:pt x="0" y="1415848"/>
                </a:moveTo>
                <a:cubicBezTo>
                  <a:pt x="255130" y="595577"/>
                  <a:pt x="1020249" y="0"/>
                  <a:pt x="1924473" y="0"/>
                </a:cubicBezTo>
                <a:cubicBezTo>
                  <a:pt x="2828697" y="0"/>
                  <a:pt x="3593816" y="595577"/>
                  <a:pt x="3848947" y="1415848"/>
                </a:cubicBezTo>
              </a:path>
            </a:pathLst>
          </a:custGeom>
          <a:noFill/>
          <a:ln w="19050" cap="flat" cmpd="sng" algn="ctr">
            <a:solidFill>
              <a:srgbClr val="BFBFBF"/>
            </a:solidFill>
            <a:prstDash val="solid"/>
            <a:miter lim="800000"/>
          </a:ln>
          <a:effectLst/>
        </p:spPr>
        <p:txBody>
          <a:bodyPr lIns="81364" tIns="40664" rIns="81364" bIns="40664" anchor="ctr"/>
          <a:lstStyle/>
          <a:p>
            <a:pPr algn="ctr" defTabSz="913924">
              <a:defRPr/>
            </a:pPr>
            <a:endParaRPr lang="zh-CN" altLang="en-US" sz="1620" kern="0">
              <a:solidFill>
                <a:srgbClr val="FFFFFF"/>
              </a:solidFill>
              <a:latin typeface="Arial"/>
              <a:ea typeface="幼圆"/>
            </a:endParaRPr>
          </a:p>
        </p:txBody>
      </p:sp>
      <p:sp>
        <p:nvSpPr>
          <p:cNvPr id="19" name="MH_Title_1">
            <a:extLst>
              <a:ext uri="{FF2B5EF4-FFF2-40B4-BE49-F238E27FC236}">
                <a16:creationId xmlns:a16="http://schemas.microsoft.com/office/drawing/2014/main" id="{DD950F40-ECB1-44AF-977F-239461D6C29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58570" y="5901959"/>
            <a:ext cx="4858375" cy="1992676"/>
          </a:xfrm>
          <a:custGeom>
            <a:avLst/>
            <a:gdLst>
              <a:gd name="connsiteX0" fmla="*/ 1947928 w 3895857"/>
              <a:gd name="connsiteY0" fmla="*/ 0 h 1507066"/>
              <a:gd name="connsiteX1" fmla="*/ 3872402 w 3895857"/>
              <a:gd name="connsiteY1" fmla="*/ 1415848 h 1507066"/>
              <a:gd name="connsiteX2" fmla="*/ 3895857 w 3895857"/>
              <a:gd name="connsiteY2" fmla="*/ 1507066 h 1507066"/>
              <a:gd name="connsiteX3" fmla="*/ 0 w 3895857"/>
              <a:gd name="connsiteY3" fmla="*/ 1507066 h 1507066"/>
              <a:gd name="connsiteX4" fmla="*/ 23455 w 3895857"/>
              <a:gd name="connsiteY4" fmla="*/ 1415848 h 1507066"/>
              <a:gd name="connsiteX5" fmla="*/ 1947928 w 3895857"/>
              <a:gd name="connsiteY5" fmla="*/ 0 h 1507066"/>
              <a:gd name="connsiteX0" fmla="*/ 3895857 w 3987297"/>
              <a:gd name="connsiteY0" fmla="*/ 1507066 h 1598506"/>
              <a:gd name="connsiteX1" fmla="*/ 0 w 3987297"/>
              <a:gd name="connsiteY1" fmla="*/ 1507066 h 1598506"/>
              <a:gd name="connsiteX2" fmla="*/ 23455 w 3987297"/>
              <a:gd name="connsiteY2" fmla="*/ 1415848 h 1598506"/>
              <a:gd name="connsiteX3" fmla="*/ 1947928 w 3987297"/>
              <a:gd name="connsiteY3" fmla="*/ 0 h 1598506"/>
              <a:gd name="connsiteX4" fmla="*/ 3872402 w 3987297"/>
              <a:gd name="connsiteY4" fmla="*/ 1415848 h 1598506"/>
              <a:gd name="connsiteX5" fmla="*/ 3987297 w 3987297"/>
              <a:gd name="connsiteY5" fmla="*/ 1598506 h 1598506"/>
              <a:gd name="connsiteX0" fmla="*/ 3895857 w 3895857"/>
              <a:gd name="connsiteY0" fmla="*/ 1507066 h 1507066"/>
              <a:gd name="connsiteX1" fmla="*/ 0 w 3895857"/>
              <a:gd name="connsiteY1" fmla="*/ 1507066 h 1507066"/>
              <a:gd name="connsiteX2" fmla="*/ 23455 w 3895857"/>
              <a:gd name="connsiteY2" fmla="*/ 1415848 h 1507066"/>
              <a:gd name="connsiteX3" fmla="*/ 1947928 w 3895857"/>
              <a:gd name="connsiteY3" fmla="*/ 0 h 1507066"/>
              <a:gd name="connsiteX4" fmla="*/ 3872402 w 3895857"/>
              <a:gd name="connsiteY4" fmla="*/ 1415848 h 1507066"/>
              <a:gd name="connsiteX0" fmla="*/ 0 w 3872402"/>
              <a:gd name="connsiteY0" fmla="*/ 1507066 h 1507066"/>
              <a:gd name="connsiteX1" fmla="*/ 23455 w 3872402"/>
              <a:gd name="connsiteY1" fmla="*/ 1415848 h 1507066"/>
              <a:gd name="connsiteX2" fmla="*/ 1947928 w 3872402"/>
              <a:gd name="connsiteY2" fmla="*/ 0 h 1507066"/>
              <a:gd name="connsiteX3" fmla="*/ 3872402 w 3872402"/>
              <a:gd name="connsiteY3" fmla="*/ 1415848 h 1507066"/>
              <a:gd name="connsiteX0" fmla="*/ 0 w 3848947"/>
              <a:gd name="connsiteY0" fmla="*/ 1415848 h 1415848"/>
              <a:gd name="connsiteX1" fmla="*/ 1924473 w 3848947"/>
              <a:gd name="connsiteY1" fmla="*/ 0 h 1415848"/>
              <a:gd name="connsiteX2" fmla="*/ 3848947 w 3848947"/>
              <a:gd name="connsiteY2" fmla="*/ 1415848 h 141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8947" h="1415848">
                <a:moveTo>
                  <a:pt x="0" y="1415848"/>
                </a:moveTo>
                <a:cubicBezTo>
                  <a:pt x="255130" y="595577"/>
                  <a:pt x="1020249" y="0"/>
                  <a:pt x="1924473" y="0"/>
                </a:cubicBezTo>
                <a:cubicBezTo>
                  <a:pt x="2828697" y="0"/>
                  <a:pt x="3593816" y="595577"/>
                  <a:pt x="3848947" y="1415848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lIns="128114" tIns="192165" rIns="128114" bIns="40664" anchor="ctr">
            <a:normAutofit/>
          </a:bodyPr>
          <a:lstStyle/>
          <a:p>
            <a:pPr algn="ctr" defTabSz="913924">
              <a:defRPr/>
            </a:pPr>
            <a:r>
              <a:rPr lang="zh-TW" altLang="en-US" sz="2520" b="1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師資／人數</a:t>
            </a:r>
            <a:endParaRPr lang="zh-CN" altLang="en-US" sz="2520" b="1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D187787E-518A-4C18-B09C-FA7BC32226BB}"/>
              </a:ext>
            </a:extLst>
          </p:cNvPr>
          <p:cNvSpPr txBox="1"/>
          <p:nvPr/>
        </p:nvSpPr>
        <p:spPr>
          <a:xfrm>
            <a:off x="10059766" y="3619500"/>
            <a:ext cx="2996914" cy="1190119"/>
          </a:xfrm>
          <a:prstGeom prst="rect">
            <a:avLst/>
          </a:prstGeom>
          <a:noFill/>
        </p:spPr>
        <p:txBody>
          <a:bodyPr wrap="square" lIns="81364" tIns="40664" rIns="81364" bIns="40664" rtlCol="0">
            <a:spAutoFit/>
          </a:bodyPr>
          <a:lstStyle/>
          <a:p>
            <a:pPr algn="ctr" defTabSz="913924">
              <a:defRPr/>
            </a:pPr>
            <a:r>
              <a:rPr lang="zh-TW" altLang="en-US" sz="36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特聘教授</a:t>
            </a:r>
            <a:r>
              <a:rPr lang="en-US" altLang="zh-TW" sz="36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6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名教授</a:t>
            </a:r>
            <a:r>
              <a:rPr lang="en-US" altLang="zh-TW" sz="36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6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en-US" altLang="zh-CN" sz="3600" b="1" kern="0">
              <a:solidFill>
                <a:prstClr val="black">
                  <a:lumMod val="95000"/>
                  <a:lumOff val="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D474FCCF-9337-418C-9773-E51A56B4536B}"/>
              </a:ext>
            </a:extLst>
          </p:cNvPr>
          <p:cNvSpPr txBox="1"/>
          <p:nvPr/>
        </p:nvSpPr>
        <p:spPr>
          <a:xfrm>
            <a:off x="4897484" y="3864709"/>
            <a:ext cx="3326315" cy="636120"/>
          </a:xfrm>
          <a:prstGeom prst="rect">
            <a:avLst/>
          </a:prstGeom>
          <a:noFill/>
        </p:spPr>
        <p:txBody>
          <a:bodyPr wrap="square" lIns="81364" tIns="40664" rIns="81364" bIns="40664" rtlCol="0">
            <a:spAutoFit/>
          </a:bodyPr>
          <a:lstStyle/>
          <a:p>
            <a:pPr algn="ctr" defTabSz="913924">
              <a:defRPr/>
            </a:pPr>
            <a:r>
              <a:rPr lang="zh-TW" altLang="en-US" sz="36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講座教授１名</a:t>
            </a:r>
            <a:endParaRPr lang="zh-CN" altLang="en-US" sz="3600" kern="0">
              <a:solidFill>
                <a:prstClr val="black">
                  <a:lumMod val="95000"/>
                  <a:lumOff val="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15339FFB-F9F7-451B-A36F-80B206A5778A}"/>
              </a:ext>
            </a:extLst>
          </p:cNvPr>
          <p:cNvSpPr txBox="1"/>
          <p:nvPr/>
        </p:nvSpPr>
        <p:spPr>
          <a:xfrm>
            <a:off x="12588230" y="7004858"/>
            <a:ext cx="2996914" cy="636120"/>
          </a:xfrm>
          <a:prstGeom prst="rect">
            <a:avLst/>
          </a:prstGeom>
          <a:noFill/>
        </p:spPr>
        <p:txBody>
          <a:bodyPr wrap="square" lIns="81364" tIns="40664" rIns="81364" bIns="40664" rtlCol="0">
            <a:spAutoFit/>
          </a:bodyPr>
          <a:lstStyle/>
          <a:p>
            <a:pPr algn="ctr" defTabSz="913924">
              <a:defRPr/>
            </a:pPr>
            <a:r>
              <a:rPr lang="zh-TW" altLang="en-US" sz="36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助理教授</a:t>
            </a:r>
            <a:r>
              <a:rPr lang="en-US" altLang="zh-TW" sz="36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6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zh-CN" altLang="en-US" sz="3600" b="1" kern="0">
              <a:solidFill>
                <a:prstClr val="black">
                  <a:lumMod val="95000"/>
                  <a:lumOff val="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C60F6BD5-595E-4944-A845-6E8CC3D76A13}"/>
              </a:ext>
            </a:extLst>
          </p:cNvPr>
          <p:cNvSpPr txBox="1"/>
          <p:nvPr/>
        </p:nvSpPr>
        <p:spPr>
          <a:xfrm>
            <a:off x="2702855" y="6898297"/>
            <a:ext cx="2996914" cy="636120"/>
          </a:xfrm>
          <a:prstGeom prst="rect">
            <a:avLst/>
          </a:prstGeom>
          <a:noFill/>
        </p:spPr>
        <p:txBody>
          <a:bodyPr wrap="square" lIns="81364" tIns="40664" rIns="81364" bIns="40664" rtlCol="0">
            <a:spAutoFit/>
          </a:bodyPr>
          <a:lstStyle/>
          <a:p>
            <a:pPr algn="ctr" defTabSz="913924">
              <a:defRPr/>
            </a:pPr>
            <a:r>
              <a:rPr lang="zh-TW" altLang="en-US" sz="36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副教授</a:t>
            </a:r>
            <a:r>
              <a:rPr lang="en-US" altLang="zh-TW" sz="36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600" b="1" ker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zh-CN" altLang="en-US" sz="3600" b="1" kern="0">
              <a:solidFill>
                <a:prstClr val="black">
                  <a:lumMod val="95000"/>
                  <a:lumOff val="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9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68915" y="248010"/>
            <a:ext cx="8305801" cy="10287000"/>
            <a:chOff x="0" y="0"/>
            <a:chExt cx="1968573" cy="241964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968573" cy="2419649"/>
            </a:xfrm>
            <a:custGeom>
              <a:avLst/>
              <a:gdLst/>
              <a:ahLst/>
              <a:cxnLst/>
              <a:rect l="l" t="t" r="r" b="b"/>
              <a:pathLst>
                <a:path w="1968573" h="2419649">
                  <a:moveTo>
                    <a:pt x="0" y="0"/>
                  </a:moveTo>
                  <a:lnTo>
                    <a:pt x="1968573" y="0"/>
                  </a:lnTo>
                  <a:lnTo>
                    <a:pt x="1968573" y="2419649"/>
                  </a:lnTo>
                  <a:lnTo>
                    <a:pt x="0" y="24196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68573" cy="247679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3781243" y="1027661"/>
            <a:ext cx="12406002" cy="64022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411029" y="2316940"/>
            <a:ext cx="6761079" cy="4579160"/>
            <a:chOff x="0" y="-1570696"/>
            <a:chExt cx="9014772" cy="6105546"/>
          </a:xfrm>
        </p:grpSpPr>
        <p:sp>
          <p:nvSpPr>
            <p:cNvPr id="14" name="AutoShape 14"/>
            <p:cNvSpPr/>
            <p:nvPr/>
          </p:nvSpPr>
          <p:spPr>
            <a:xfrm>
              <a:off x="0" y="4534850"/>
              <a:ext cx="8888228" cy="0"/>
            </a:xfrm>
            <a:prstGeom prst="line">
              <a:avLst/>
            </a:prstGeom>
            <a:ln w="25400" cap="flat">
              <a:solidFill>
                <a:srgbClr val="BD8F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6544" y="-1570696"/>
              <a:ext cx="8888228" cy="1368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8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7000" b="0" i="0" u="none" strike="noStrike" kern="1200" cap="none" spc="0" normalizeH="0" baseline="0" noProof="0">
                  <a:ln>
                    <a:noFill/>
                  </a:ln>
                  <a:solidFill>
                    <a:srgbClr val="9B4819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管理科學學系</a:t>
              </a:r>
              <a:endParaRPr kumimoji="0" lang="en-US" sz="7000" b="0" i="0" u="none" strike="noStrike" kern="1200" cap="none" spc="0" normalizeH="0" baseline="0" noProof="0">
                <a:ln>
                  <a:noFill/>
                </a:ln>
                <a:solidFill>
                  <a:srgbClr val="9B481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32A90C85-C188-429E-9659-BDA02C51E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" y="-10887"/>
            <a:ext cx="2272716" cy="187827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9AF03ED-F69E-493D-8B25-847D7A2A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8" t="3166" r="6514" b="11377"/>
          <a:stretch/>
        </p:blipFill>
        <p:spPr>
          <a:xfrm>
            <a:off x="10820400" y="876300"/>
            <a:ext cx="6797473" cy="9399813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54C1D1F-8561-46C4-B22B-B6CC95257C57}"/>
              </a:ext>
            </a:extLst>
          </p:cNvPr>
          <p:cNvGrpSpPr/>
          <p:nvPr/>
        </p:nvGrpSpPr>
        <p:grpSpPr>
          <a:xfrm>
            <a:off x="8597851" y="1311925"/>
            <a:ext cx="2040636" cy="5363933"/>
            <a:chOff x="8627364" y="4427762"/>
            <a:chExt cx="2040636" cy="5363933"/>
          </a:xfrm>
        </p:grpSpPr>
        <p:sp>
          <p:nvSpPr>
            <p:cNvPr id="5" name="書卷: 垂直 4">
              <a:extLst>
                <a:ext uri="{FF2B5EF4-FFF2-40B4-BE49-F238E27FC236}">
                  <a16:creationId xmlns:a16="http://schemas.microsoft.com/office/drawing/2014/main" id="{F155C6F2-AEF2-4621-8ADD-FF09F3953E43}"/>
                </a:ext>
              </a:extLst>
            </p:cNvPr>
            <p:cNvSpPr/>
            <p:nvPr/>
          </p:nvSpPr>
          <p:spPr>
            <a:xfrm>
              <a:off x="8627364" y="4427762"/>
              <a:ext cx="2040636" cy="5363933"/>
            </a:xfrm>
            <a:prstGeom prst="verticalScroll">
              <a:avLst>
                <a:gd name="adj" fmla="val 52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313EABBA-18EF-4ECB-9FC2-C54EFBF95E7E}"/>
                </a:ext>
              </a:extLst>
            </p:cNvPr>
            <p:cNvSpPr txBox="1"/>
            <p:nvPr/>
          </p:nvSpPr>
          <p:spPr>
            <a:xfrm>
              <a:off x="9102806" y="4733873"/>
              <a:ext cx="1107996" cy="46768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6000">
                  <a:latin typeface="標楷體" panose="03000509000000000000" pitchFamily="65" charset="-120"/>
                  <a:ea typeface="標楷體" panose="03000509000000000000" pitchFamily="65" charset="-120"/>
                </a:rPr>
                <a:t>管科系佔</a:t>
              </a:r>
              <a:r>
                <a:rPr lang="zh-TW" altLang="en-US" sz="600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三</a:t>
              </a:r>
              <a:r>
                <a:rPr lang="zh-TW" altLang="en-US" sz="6000">
                  <a:latin typeface="標楷體" panose="03000509000000000000" pitchFamily="65" charset="-120"/>
                  <a:ea typeface="標楷體" panose="03000509000000000000" pitchFamily="65" charset="-120"/>
                </a:rPr>
                <a:t>名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E5E6735-667B-4C14-8340-61C75946AD47}"/>
              </a:ext>
            </a:extLst>
          </p:cNvPr>
          <p:cNvSpPr txBox="1"/>
          <p:nvPr/>
        </p:nvSpPr>
        <p:spPr>
          <a:xfrm>
            <a:off x="1208070" y="4075538"/>
            <a:ext cx="6732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22960">
              <a:defRPr/>
            </a:pPr>
            <a:r>
              <a:rPr lang="en-US" altLang="zh-TW" sz="40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40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全球前</a:t>
            </a:r>
            <a:r>
              <a:rPr lang="en-US" altLang="zh-TW" sz="4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2%</a:t>
            </a:r>
            <a:r>
              <a:rPr lang="zh-TW" altLang="en-US" sz="40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頂尖科學家</a:t>
            </a:r>
            <a:endParaRPr lang="ko-KR" altLang="en-US" sz="4000" b="1">
              <a:solidFill>
                <a:srgbClr val="0070C0"/>
              </a:solidFill>
              <a:latin typeface="微軟正黑體" panose="020B0604030504040204" pitchFamily="34" charset="-12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66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200755"/>
  <p:tag name="MH_LIBRARY" val="GRAPHIC"/>
  <p:tag name="MH_TYPE" val="Other"/>
  <p:tag name="MH_ORD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2045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2045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2045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2045"/>
  <p:tag name="MH_LIBRARY" val="GRAPHIC"/>
  <p:tag name="MH_TYPE" val="Other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2045"/>
  <p:tag name="MH_LIBRARY" val="GRAPHIC"/>
  <p:tag name="MH_TYPE" val="Other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2045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2045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2045"/>
  <p:tag name="MH_LIBRARY" val="GRAPHIC"/>
  <p:tag name="MH_TYPE" val="Other"/>
  <p:tag name="MH_ORDER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2045"/>
  <p:tag name="MH_LIBRARY" val="GRAPHIC"/>
  <p:tag name="MH_TYPE" val="Other"/>
  <p:tag name="MH_ORDER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2045"/>
  <p:tag name="MH_LIBRARY" val="GRAPHIC"/>
  <p:tag name="MH_TYPE" val="Other"/>
  <p:tag name="MH_ORDER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200755"/>
  <p:tag name="MH_LIBRARY" val="GRAPHIC"/>
  <p:tag name="MH_TYPE" val="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2045"/>
  <p:tag name="MH_LIBRARY" val="GRAPHIC"/>
  <p:tag name="MH_TYPE" val="Other"/>
  <p:tag name="MH_ORDER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315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3157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3157"/>
  <p:tag name="MH_LIBRARY" val="GRAPHIC"/>
  <p:tag name="MH_TYPE" val="Other"/>
  <p:tag name="MH_ORDER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3157"/>
  <p:tag name="MH_LIBRARY" val="GRAPHIC"/>
  <p:tag name="MH_TYPE" val="Other"/>
  <p:tag name="MH_ORDER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3157"/>
  <p:tag name="MH_LIBRARY" val="GRAPHIC"/>
  <p:tag name="MH_TYPE" val="SubTitle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3157"/>
  <p:tag name="MH_LIBRARY" val="GRAPHIC"/>
  <p:tag name="MH_TYPE" val="SubTitle"/>
  <p:tag name="MH_ORDER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124521"/>
  <p:tag name="MH_LIBRARY" val="GRAPHIC"/>
  <p:tag name="MH_TYPE" val="Other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2223259"/>
  <p:tag name="MH_LIBRARY" val="GRAPHIC"/>
  <p:tag name="MH_TYPE" val="Other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2223259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141537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141537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141537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141537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141537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141537"/>
  <p:tag name="MH_LIBRARY" val="GRAPHIC"/>
  <p:tag name="MH_TYPE" val="Other"/>
  <p:tag name="MH_ORDER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02045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 PPT-BALLOON DOLLAR">
      <a:dk1>
        <a:sysClr val="windowText" lastClr="000000"/>
      </a:dk1>
      <a:lt1>
        <a:sysClr val="window" lastClr="FFFFFF"/>
      </a:lt1>
      <a:dk2>
        <a:srgbClr val="44546A"/>
      </a:dk2>
      <a:lt2>
        <a:srgbClr val="CBCBCB"/>
      </a:lt2>
      <a:accent1>
        <a:srgbClr val="B1D9C7"/>
      </a:accent1>
      <a:accent2>
        <a:srgbClr val="62C1C5"/>
      </a:accent2>
      <a:accent3>
        <a:srgbClr val="FDD247"/>
      </a:accent3>
      <a:accent4>
        <a:srgbClr val="F7A60B"/>
      </a:accent4>
      <a:accent5>
        <a:srgbClr val="576868"/>
      </a:accent5>
      <a:accent6>
        <a:srgbClr val="CBCBCB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Custom 19">
      <a:dk1>
        <a:srgbClr val="231F20"/>
      </a:dk1>
      <a:lt1>
        <a:srgbClr val="FFFFFF"/>
      </a:lt1>
      <a:dk2>
        <a:srgbClr val="231F20"/>
      </a:dk2>
      <a:lt2>
        <a:srgbClr val="FDF9E2"/>
      </a:lt2>
      <a:accent1>
        <a:srgbClr val="FC2834"/>
      </a:accent1>
      <a:accent2>
        <a:srgbClr val="43AAC7"/>
      </a:accent2>
      <a:accent3>
        <a:srgbClr val="00AA59"/>
      </a:accent3>
      <a:accent4>
        <a:srgbClr val="FEA000"/>
      </a:accent4>
      <a:accent5>
        <a:srgbClr val="FDEE6B"/>
      </a:accent5>
      <a:accent6>
        <a:srgbClr val="3266A6"/>
      </a:accent6>
      <a:hlink>
        <a:srgbClr val="FC2734"/>
      </a:hlink>
      <a:folHlink>
        <a:srgbClr val="42AAC7"/>
      </a:folHlink>
    </a:clrScheme>
    <a:fontScheme name="Custom 26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494333_TF22529792_Win32" id="{CB55CADA-1F80-4245-8E12-5D7F1397A7A6}" vid="{7279E301-1AD5-44BF-9015-46C93852413B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7E17ACBA599C4FAB53B5A4D7C01672" ma:contentTypeVersion="2" ma:contentTypeDescription="Create a new document." ma:contentTypeScope="" ma:versionID="80065712c756311d3d1111dcaa99518d">
  <xsd:schema xmlns:xsd="http://www.w3.org/2001/XMLSchema" xmlns:xs="http://www.w3.org/2001/XMLSchema" xmlns:p="http://schemas.microsoft.com/office/2006/metadata/properties" xmlns:ns3="43b8ce3e-9c40-4d18-a425-438996f4892b" targetNamespace="http://schemas.microsoft.com/office/2006/metadata/properties" ma:root="true" ma:fieldsID="d71d4524aff5077006a5a4154031c1da" ns3:_="">
    <xsd:import namespace="43b8ce3e-9c40-4d18-a425-438996f4892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b8ce3e-9c40-4d18-a425-438996f489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2AE5EF-9595-4B30-9F9B-87B3DB620373}">
  <ds:schemaRefs>
    <ds:schemaRef ds:uri="43b8ce3e-9c40-4d18-a425-438996f489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ED0CCF9-B2CE-4210-AEC0-5A2007AC87FE}">
  <ds:schemaRefs>
    <ds:schemaRef ds:uri="43b8ce3e-9c40-4d18-a425-438996f489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33257BE-5097-4B64-9502-09242A0632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1175</Words>
  <Application>Microsoft Office PowerPoint</Application>
  <PresentationFormat>自訂</PresentationFormat>
  <Paragraphs>210</Paragraphs>
  <Slides>27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27</vt:i4>
      </vt:variant>
    </vt:vector>
  </HeadingPairs>
  <TitlesOfParts>
    <vt:vector size="47" baseType="lpstr">
      <vt:lpstr>芫荽 Bold</vt:lpstr>
      <vt:lpstr>Impact</vt:lpstr>
      <vt:lpstr>微軟正黑體</vt:lpstr>
      <vt:lpstr>新細明體</vt:lpstr>
      <vt:lpstr>Calibri</vt:lpstr>
      <vt:lpstr>宋体</vt:lpstr>
      <vt:lpstr>Arial</vt:lpstr>
      <vt:lpstr>Times New Roman</vt:lpstr>
      <vt:lpstr>微軟正黑體</vt:lpstr>
      <vt:lpstr>Microsoft JhengHei UI</vt:lpstr>
      <vt:lpstr>標楷體</vt:lpstr>
      <vt:lpstr>芫荽</vt:lpstr>
      <vt:lpstr>Wingdings</vt:lpstr>
      <vt:lpstr>微软雅黑</vt:lpstr>
      <vt:lpstr>圓體</vt:lpstr>
      <vt:lpstr>蘋果正黑體</vt:lpstr>
      <vt:lpstr>Office Theme</vt:lpstr>
      <vt:lpstr>Contents Slide Master</vt:lpstr>
      <vt:lpstr>Office 佈景主題</vt:lpstr>
      <vt:lpstr>1_Office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決策智慧 管科最會 科學領航 管科最夯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米色黑色銅色 暖色系 經典風格的 品牌設計師 作品集簡報</dc:title>
  <dc:creator>asas8</dc:creator>
  <cp:lastModifiedBy>陳怡妃</cp:lastModifiedBy>
  <cp:revision>13</cp:revision>
  <dcterms:created xsi:type="dcterms:W3CDTF">2006-08-16T00:00:00Z</dcterms:created>
  <dcterms:modified xsi:type="dcterms:W3CDTF">2024-09-05T08:21:15Z</dcterms:modified>
  <dc:identifier>DAFzX9a8H8g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0x010100957E17ACBA599C4FAB53B5A4D7C01672</vt:lpwstr>
  </property>
</Properties>
</file>